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81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0" r:id="rId10"/>
  </p:sldIdLst>
  <p:sldSz cx="9144000" cy="6858000" type="screen4x3"/>
  <p:notesSz cx="6400800" cy="86868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>
          <p15:clr>
            <a:srgbClr val="A4A3A4"/>
          </p15:clr>
        </p15:guide>
        <p15:guide id="2" orient="horz" pos="4110">
          <p15:clr>
            <a:srgbClr val="A4A3A4"/>
          </p15:clr>
        </p15:guide>
        <p15:guide id="3" orient="horz" pos="3997">
          <p15:clr>
            <a:srgbClr val="A4A3A4"/>
          </p15:clr>
        </p15:guide>
        <p15:guide id="4" orient="horz" pos="1525">
          <p15:clr>
            <a:srgbClr val="A4A3A4"/>
          </p15:clr>
        </p15:guide>
        <p15:guide id="5" orient="horz" pos="1298">
          <p15:clr>
            <a:srgbClr val="A4A3A4"/>
          </p15:clr>
        </p15:guide>
        <p15:guide id="6" pos="453">
          <p15:clr>
            <a:srgbClr val="A4A3A4"/>
          </p15:clr>
        </p15:guide>
        <p15:guide id="7" pos="226">
          <p15:clr>
            <a:srgbClr val="A4A3A4"/>
          </p15:clr>
        </p15:guide>
        <p15:guide id="8" pos="5488">
          <p15:clr>
            <a:srgbClr val="A4A3A4"/>
          </p15:clr>
        </p15:guide>
        <p15:guide id="9" pos="5329">
          <p15:clr>
            <a:srgbClr val="A4A3A4"/>
          </p15:clr>
        </p15:guide>
        <p15:guide id="10" pos="5171">
          <p15:clr>
            <a:srgbClr val="A4A3A4"/>
          </p15:clr>
        </p15:guide>
        <p15:guide id="11" pos="2903">
          <p15:clr>
            <a:srgbClr val="A4A3A4"/>
          </p15:clr>
        </p15:guide>
        <p15:guide id="12" pos="27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5E50"/>
    <a:srgbClr val="EAE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howGuides="1">
      <p:cViewPr varScale="1">
        <p:scale>
          <a:sx n="95" d="100"/>
          <a:sy n="95" d="100"/>
        </p:scale>
        <p:origin x="955" y="77"/>
      </p:cViewPr>
      <p:guideLst>
        <p:guide orient="horz" pos="278"/>
        <p:guide orient="horz" pos="4110"/>
        <p:guide orient="horz" pos="3997"/>
        <p:guide orient="horz" pos="1525"/>
        <p:guide orient="horz" pos="1298"/>
        <p:guide pos="453"/>
        <p:guide pos="226"/>
        <p:guide pos="5488"/>
        <p:guide pos="5329"/>
        <p:guide pos="5171"/>
        <p:guide pos="2903"/>
        <p:guide pos="272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9" d="100"/>
          <a:sy n="99" d="100"/>
        </p:scale>
        <p:origin x="363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773680" cy="434340"/>
          </a:xfrm>
          <a:prstGeom prst="rect">
            <a:avLst/>
          </a:prstGeom>
        </p:spPr>
        <p:txBody>
          <a:bodyPr vert="horz" lIns="82463" tIns="41231" rIns="82463" bIns="41231" rtlCol="0"/>
          <a:lstStyle>
            <a:lvl1pPr algn="l">
              <a:defRPr sz="10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625639" y="1"/>
            <a:ext cx="2773680" cy="434340"/>
          </a:xfrm>
          <a:prstGeom prst="rect">
            <a:avLst/>
          </a:prstGeom>
        </p:spPr>
        <p:txBody>
          <a:bodyPr vert="horz" lIns="82463" tIns="41231" rIns="82463" bIns="41231" rtlCol="0"/>
          <a:lstStyle>
            <a:lvl1pPr algn="r">
              <a:defRPr sz="1000"/>
            </a:lvl1pPr>
          </a:lstStyle>
          <a:p>
            <a:fld id="{A38FE167-9A8C-4FA2-8C25-497AFBD9F54A}" type="datetimeFigureOut">
              <a:rPr lang="de-CH" smtClean="0"/>
              <a:t>29.06.2015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028700" y="650875"/>
            <a:ext cx="4343400" cy="3257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2463" tIns="41231" rIns="82463" bIns="41231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40081" y="4126230"/>
            <a:ext cx="5120640" cy="3909060"/>
          </a:xfrm>
          <a:prstGeom prst="rect">
            <a:avLst/>
          </a:prstGeom>
        </p:spPr>
        <p:txBody>
          <a:bodyPr vert="horz" lIns="82463" tIns="41231" rIns="82463" bIns="41231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8250954"/>
            <a:ext cx="2773680" cy="434340"/>
          </a:xfrm>
          <a:prstGeom prst="rect">
            <a:avLst/>
          </a:prstGeom>
        </p:spPr>
        <p:txBody>
          <a:bodyPr vert="horz" lIns="82463" tIns="41231" rIns="82463" bIns="41231" rtlCol="0" anchor="b"/>
          <a:lstStyle>
            <a:lvl1pPr algn="l">
              <a:defRPr sz="10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625639" y="8250954"/>
            <a:ext cx="2773680" cy="434340"/>
          </a:xfrm>
          <a:prstGeom prst="rect">
            <a:avLst/>
          </a:prstGeom>
        </p:spPr>
        <p:txBody>
          <a:bodyPr vert="horz" lIns="82463" tIns="41231" rIns="82463" bIns="41231" rtlCol="0" anchor="b"/>
          <a:lstStyle>
            <a:lvl1pPr algn="r">
              <a:defRPr sz="1000"/>
            </a:lvl1pPr>
          </a:lstStyle>
          <a:p>
            <a:fld id="{A6623E08-636B-47BB-98C3-1690AC0CEC14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6684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3E08-636B-47BB-98C3-1690AC0CEC14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8795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mtClean="0"/>
              <a:t> </a:t>
            </a:r>
            <a:endParaRPr lang="de-CH" dirty="0" smtClean="0"/>
          </a:p>
          <a:p>
            <a:endParaRPr lang="de-CH" dirty="0" smtClean="0"/>
          </a:p>
          <a:p>
            <a:endParaRPr lang="de-CH" dirty="0" smtClean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623E08-636B-47BB-98C3-1690AC0CEC14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116380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neu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539999" y="2973599"/>
            <a:ext cx="8060400" cy="3445200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469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Löw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pic>
        <p:nvPicPr>
          <p:cNvPr id="5" name="Bildplatzhalter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>
            <a:fillRect/>
          </a:stretch>
        </p:blipFill>
        <p:spPr>
          <a:xfrm>
            <a:off x="539999" y="2973599"/>
            <a:ext cx="8060400" cy="34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62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Elef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pic>
        <p:nvPicPr>
          <p:cNvPr id="6" name="Bildplatzhalter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" b="44"/>
          <a:stretch>
            <a:fillRect/>
          </a:stretch>
        </p:blipFill>
        <p:spPr>
          <a:xfrm>
            <a:off x="539999" y="2973599"/>
            <a:ext cx="8060400" cy="34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49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P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pic>
        <p:nvPicPr>
          <p:cNvPr id="6" name="Bildplatzhalter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>
            <a:fillRect/>
          </a:stretch>
        </p:blipFill>
        <p:spPr>
          <a:xfrm>
            <a:off x="539999" y="2973599"/>
            <a:ext cx="8060400" cy="34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08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Eu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pic>
        <p:nvPicPr>
          <p:cNvPr id="6" name="Bildplatzhalter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" b="44"/>
          <a:stretch>
            <a:fillRect/>
          </a:stretch>
        </p:blipFill>
        <p:spPr>
          <a:xfrm>
            <a:off x="539999" y="2973599"/>
            <a:ext cx="8060400" cy="34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924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Fuc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pic>
        <p:nvPicPr>
          <p:cNvPr id="6" name="Bildplatzhalter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" b="44"/>
          <a:stretch>
            <a:fillRect/>
          </a:stretch>
        </p:blipFill>
        <p:spPr>
          <a:xfrm>
            <a:off x="539999" y="2973599"/>
            <a:ext cx="8060400" cy="34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67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Tatz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19138" y="908720"/>
            <a:ext cx="6553162" cy="9128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20000" y="2160000"/>
            <a:ext cx="7992200" cy="453600"/>
          </a:xfrm>
        </p:spPr>
        <p:txBody>
          <a:bodyPr/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CH"/>
          </a:p>
        </p:txBody>
      </p:sp>
      <p:pic>
        <p:nvPicPr>
          <p:cNvPr id="6" name="Bildplatzhalter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" b="132"/>
          <a:stretch>
            <a:fillRect/>
          </a:stretch>
        </p:blipFill>
        <p:spPr>
          <a:xfrm>
            <a:off x="539999" y="2973599"/>
            <a:ext cx="8060400" cy="34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961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et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 userDrawn="1"/>
        </p:nvSpPr>
        <p:spPr bwMode="white">
          <a:xfrm>
            <a:off x="539750" y="1530350"/>
            <a:ext cx="8061325" cy="4887913"/>
          </a:xfrm>
          <a:prstGeom prst="rect">
            <a:avLst/>
          </a:prstGeom>
          <a:solidFill>
            <a:srgbClr val="D6D5A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de-DE">
              <a:ea typeface="+mn-ea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9138" y="1808820"/>
            <a:ext cx="7489825" cy="4536504"/>
          </a:xfrm>
        </p:spPr>
        <p:txBody>
          <a:bodyPr/>
          <a:lstStyle>
            <a:lvl1pPr marL="266700" indent="-266700">
              <a:spcBef>
                <a:spcPts val="900"/>
              </a:spcBef>
              <a:buSzPct val="75000"/>
              <a:buFont typeface="+mj-lt"/>
              <a:buAutoNum type="arabicPeriod"/>
              <a:tabLst/>
              <a:defRPr>
                <a:solidFill>
                  <a:schemeClr val="tx2"/>
                </a:solidFill>
              </a:defRPr>
            </a:lvl1pPr>
            <a:lvl2pPr marL="0" indent="0">
              <a:spcBef>
                <a:spcPts val="600"/>
              </a:spcBef>
              <a:buNone/>
              <a:tabLst/>
              <a:defRPr/>
            </a:lvl2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719138" y="907200"/>
            <a:ext cx="6625170" cy="43356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5957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07200"/>
            <a:ext cx="6625170" cy="11381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9962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07200"/>
            <a:ext cx="6625170" cy="113813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77674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540000" y="1541463"/>
            <a:ext cx="8059738" cy="4887912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79970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3"/>
          <p:cNvSpPr>
            <a:spLocks noGrp="1"/>
          </p:cNvSpPr>
          <p:nvPr>
            <p:ph type="pic" sz="quarter" idx="13"/>
          </p:nvPr>
        </p:nvSpPr>
        <p:spPr>
          <a:xfrm>
            <a:off x="540000" y="1541463"/>
            <a:ext cx="8059738" cy="4668837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4" hasCustomPrompt="1"/>
          </p:nvPr>
        </p:nvSpPr>
        <p:spPr>
          <a:xfrm>
            <a:off x="719138" y="6300788"/>
            <a:ext cx="7489825" cy="223837"/>
          </a:xfrm>
        </p:spPr>
        <p:txBody>
          <a:bodyPr/>
          <a:lstStyle>
            <a:lvl1pPr marL="0" indent="0">
              <a:buNone/>
              <a:defRPr sz="900"/>
            </a:lvl1pPr>
          </a:lstStyle>
          <a:p>
            <a:pPr lvl="0"/>
            <a:r>
              <a:rPr lang="de-DE" smtClean="0"/>
              <a:t>Legende einfügen</a:t>
            </a:r>
          </a:p>
        </p:txBody>
      </p:sp>
    </p:spTree>
    <p:extLst>
      <p:ext uri="{BB962C8B-B14F-4D97-AF65-F5344CB8AC3E}">
        <p14:creationId xmlns:p14="http://schemas.microsoft.com/office/powerpoint/2010/main" val="1269022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9138" y="2060575"/>
            <a:ext cx="3600000" cy="4284749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608963" y="2060575"/>
            <a:ext cx="3600000" cy="42846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57061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Aufzählung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9138" y="2060575"/>
            <a:ext cx="3600000" cy="428474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608963" y="2060575"/>
            <a:ext cx="3600000" cy="42846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435668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4"/>
          </p:nvPr>
        </p:nvSpPr>
        <p:spPr>
          <a:xfrm>
            <a:off x="719138" y="2060575"/>
            <a:ext cx="3600450" cy="4284663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4608513" y="2060575"/>
            <a:ext cx="3600450" cy="42846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25085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4"/>
          </p:nvPr>
        </p:nvSpPr>
        <p:spPr>
          <a:xfrm>
            <a:off x="4608513" y="2060575"/>
            <a:ext cx="3600450" cy="4284663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/>
          </p:nvPr>
        </p:nvSpPr>
        <p:spPr>
          <a:xfrm>
            <a:off x="719138" y="2054225"/>
            <a:ext cx="3600450" cy="4284663"/>
          </a:xfrm>
        </p:spPr>
        <p:txBody>
          <a:bodyPr/>
          <a:lstStyle>
            <a:lvl1pPr marL="0" indent="0"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057325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m bre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19137" y="2060575"/>
            <a:ext cx="7489825" cy="4284749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‹Nr.›</a:t>
            </a:fld>
            <a:endParaRPr lang="de-CH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608963" y="2060575"/>
            <a:ext cx="3600000" cy="4284663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831726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719138" y="2060848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339999" y="2062800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4"/>
          </p:nvPr>
        </p:nvSpPr>
        <p:spPr>
          <a:xfrm>
            <a:off x="719138" y="3861048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2339752" y="3861048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6"/>
          </p:nvPr>
        </p:nvSpPr>
        <p:spPr>
          <a:xfrm>
            <a:off x="4608004" y="2060848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6228963" y="2062800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Bildplatzhalter 5"/>
          <p:cNvSpPr>
            <a:spLocks noGrp="1"/>
          </p:cNvSpPr>
          <p:nvPr>
            <p:ph type="pic" sz="quarter" idx="18"/>
          </p:nvPr>
        </p:nvSpPr>
        <p:spPr>
          <a:xfrm>
            <a:off x="4608000" y="3861048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28716" y="3862800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434971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Pers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719138" y="2060848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2339999" y="2062800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Bildplatzhalter 5"/>
          <p:cNvSpPr>
            <a:spLocks noGrp="1"/>
          </p:cNvSpPr>
          <p:nvPr>
            <p:ph type="pic" sz="quarter" idx="14"/>
          </p:nvPr>
        </p:nvSpPr>
        <p:spPr>
          <a:xfrm>
            <a:off x="719138" y="3356992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2339752" y="3356992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1" name="Bildplatzhalter 5"/>
          <p:cNvSpPr>
            <a:spLocks noGrp="1"/>
          </p:cNvSpPr>
          <p:nvPr>
            <p:ph type="pic" sz="quarter" idx="16"/>
          </p:nvPr>
        </p:nvSpPr>
        <p:spPr>
          <a:xfrm>
            <a:off x="4608004" y="2060848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2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6228963" y="2062800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3" name="Bildplatzhalter 5"/>
          <p:cNvSpPr>
            <a:spLocks noGrp="1"/>
          </p:cNvSpPr>
          <p:nvPr>
            <p:ph type="pic" sz="quarter" idx="18"/>
          </p:nvPr>
        </p:nvSpPr>
        <p:spPr>
          <a:xfrm>
            <a:off x="4608000" y="3356992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28716" y="3358744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5" name="Bildplatzhalter 5"/>
          <p:cNvSpPr>
            <a:spLocks noGrp="1"/>
          </p:cNvSpPr>
          <p:nvPr>
            <p:ph type="pic" sz="quarter" idx="20"/>
          </p:nvPr>
        </p:nvSpPr>
        <p:spPr>
          <a:xfrm>
            <a:off x="719138" y="4653136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21"/>
          </p:nvPr>
        </p:nvSpPr>
        <p:spPr>
          <a:xfrm>
            <a:off x="2339752" y="4653136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17" name="Bildplatzhalter 5"/>
          <p:cNvSpPr>
            <a:spLocks noGrp="1"/>
          </p:cNvSpPr>
          <p:nvPr>
            <p:ph type="pic" sz="quarter" idx="22"/>
          </p:nvPr>
        </p:nvSpPr>
        <p:spPr>
          <a:xfrm>
            <a:off x="4608000" y="4653136"/>
            <a:ext cx="144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 smtClean="0"/>
              <a:t>Bild durch Klicken auf Symbol hinzufügen</a:t>
            </a:r>
            <a:endParaRPr lang="de-CH"/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23"/>
          </p:nvPr>
        </p:nvSpPr>
        <p:spPr>
          <a:xfrm>
            <a:off x="6228716" y="4654888"/>
            <a:ext cx="1980000" cy="108000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205971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>
          <a:xfrm>
            <a:off x="719138" y="1800000"/>
            <a:ext cx="7489825" cy="454523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4800">
                <a:solidFill>
                  <a:schemeClr val="tx2"/>
                </a:solidFill>
              </a:defRPr>
            </a:lvl1pPr>
            <a:lvl2pPr marL="0" indent="0">
              <a:spcBef>
                <a:spcPts val="1600"/>
              </a:spcBef>
              <a:buNone/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de-DE" smtClean="0"/>
              <a:t>Zitat</a:t>
            </a:r>
          </a:p>
          <a:p>
            <a:pPr lvl="1"/>
            <a:r>
              <a:rPr lang="de-DE" smtClean="0"/>
              <a:t>Bezeichnung</a:t>
            </a:r>
          </a:p>
        </p:txBody>
      </p:sp>
    </p:spTree>
    <p:extLst>
      <p:ext uri="{BB962C8B-B14F-4D97-AF65-F5344CB8AC3E}">
        <p14:creationId xmlns:p14="http://schemas.microsoft.com/office/powerpoint/2010/main" val="13966371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nega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black">
          <a:xfrm>
            <a:off x="539750" y="1541463"/>
            <a:ext cx="8061325" cy="4887912"/>
          </a:xfrm>
          <a:prstGeom prst="rect">
            <a:avLst/>
          </a:prstGeom>
          <a:solidFill>
            <a:srgbClr val="082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de-DE">
              <a:ea typeface="+mn-ea"/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 hasCustomPrompt="1"/>
          </p:nvPr>
        </p:nvSpPr>
        <p:spPr bwMode="white">
          <a:xfrm>
            <a:off x="719138" y="1800000"/>
            <a:ext cx="7489825" cy="454523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4800">
                <a:solidFill>
                  <a:schemeClr val="bg2"/>
                </a:solidFill>
              </a:defRPr>
            </a:lvl1pPr>
            <a:lvl2pPr marL="0" indent="0">
              <a:spcBef>
                <a:spcPts val="1600"/>
              </a:spcBef>
              <a:buNone/>
              <a:defRPr>
                <a:solidFill>
                  <a:schemeClr val="bg2"/>
                </a:solidFill>
              </a:defRPr>
            </a:lvl2pPr>
          </a:lstStyle>
          <a:p>
            <a:pPr lvl="0"/>
            <a:r>
              <a:rPr lang="de-DE" smtClean="0"/>
              <a:t>Zitat</a:t>
            </a:r>
          </a:p>
          <a:p>
            <a:pPr lvl="1"/>
            <a:r>
              <a:rPr lang="de-DE" smtClean="0"/>
              <a:t>Bezeichnung</a:t>
            </a:r>
          </a:p>
        </p:txBody>
      </p:sp>
    </p:spTree>
    <p:extLst>
      <p:ext uri="{BB962C8B-B14F-4D97-AF65-F5344CB8AC3E}">
        <p14:creationId xmlns:p14="http://schemas.microsoft.com/office/powerpoint/2010/main" val="1917601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orte und Mitarbeit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5" name="Bild 5" descr="Schweiz-Kontu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0" y="1981200"/>
            <a:ext cx="60515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6"/>
          <p:cNvSpPr>
            <a:spLocks noChangeArrowheads="1"/>
          </p:cNvSpPr>
          <p:nvPr userDrawn="1"/>
        </p:nvSpPr>
        <p:spPr bwMode="auto">
          <a:xfrm>
            <a:off x="3248025" y="4502150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7" name="Rechteck 7"/>
          <p:cNvSpPr>
            <a:spLocks noChangeArrowheads="1"/>
          </p:cNvSpPr>
          <p:nvPr userDrawn="1"/>
        </p:nvSpPr>
        <p:spPr bwMode="auto">
          <a:xfrm>
            <a:off x="4560888" y="3630613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8" name="Rechteck 8"/>
          <p:cNvSpPr>
            <a:spLocks noChangeArrowheads="1"/>
          </p:cNvSpPr>
          <p:nvPr userDrawn="1"/>
        </p:nvSpPr>
        <p:spPr bwMode="auto">
          <a:xfrm>
            <a:off x="4159250" y="2711450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9" name="Rechteck 9"/>
          <p:cNvSpPr>
            <a:spLocks noChangeArrowheads="1"/>
          </p:cNvSpPr>
          <p:nvPr userDrawn="1"/>
        </p:nvSpPr>
        <p:spPr bwMode="auto">
          <a:xfrm>
            <a:off x="5556250" y="3355975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0" name="Rechteck 10"/>
          <p:cNvSpPr>
            <a:spLocks noChangeArrowheads="1"/>
          </p:cNvSpPr>
          <p:nvPr userDrawn="1"/>
        </p:nvSpPr>
        <p:spPr bwMode="auto">
          <a:xfrm>
            <a:off x="5799138" y="3013075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1" name="Rechteck 11"/>
          <p:cNvSpPr>
            <a:spLocks noChangeArrowheads="1"/>
          </p:cNvSpPr>
          <p:nvPr userDrawn="1"/>
        </p:nvSpPr>
        <p:spPr bwMode="auto">
          <a:xfrm>
            <a:off x="7105650" y="2736850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2" name="Inhaltsplatzhalter 4"/>
          <p:cNvSpPr txBox="1">
            <a:spLocks/>
          </p:cNvSpPr>
          <p:nvPr userDrawn="1"/>
        </p:nvSpPr>
        <p:spPr bwMode="white">
          <a:xfrm>
            <a:off x="5940425" y="2544763"/>
            <a:ext cx="110013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 err="1">
                <a:solidFill>
                  <a:srgbClr val="D6D1C4"/>
                </a:solidFill>
                <a:latin typeface="Arial" charset="0"/>
                <a:cs typeface="Arial"/>
              </a:rPr>
              <a:t>St.Gallen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3" name="Inhaltsplatzhalter 4"/>
          <p:cNvSpPr txBox="1">
            <a:spLocks/>
          </p:cNvSpPr>
          <p:nvPr userDrawn="1"/>
        </p:nvSpPr>
        <p:spPr bwMode="white">
          <a:xfrm>
            <a:off x="4702175" y="3743325"/>
            <a:ext cx="13065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Bern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4" name="Inhaltsplatzhalter 4"/>
          <p:cNvSpPr txBox="1">
            <a:spLocks/>
          </p:cNvSpPr>
          <p:nvPr userDrawn="1"/>
        </p:nvSpPr>
        <p:spPr bwMode="white">
          <a:xfrm>
            <a:off x="5691188" y="3478213"/>
            <a:ext cx="1306512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Zug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 bwMode="white">
          <a:xfrm>
            <a:off x="4298950" y="2806700"/>
            <a:ext cx="657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Basel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6" name="Inhaltsplatzhalter 4"/>
          <p:cNvSpPr txBox="1">
            <a:spLocks/>
          </p:cNvSpPr>
          <p:nvPr userDrawn="1"/>
        </p:nvSpPr>
        <p:spPr bwMode="white">
          <a:xfrm>
            <a:off x="3387725" y="4294188"/>
            <a:ext cx="13065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Lausanne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7" name="Inhaltsplatzhalter 4"/>
          <p:cNvSpPr txBox="1">
            <a:spLocks/>
          </p:cNvSpPr>
          <p:nvPr userDrawn="1"/>
        </p:nvSpPr>
        <p:spPr bwMode="white">
          <a:xfrm>
            <a:off x="5932488" y="3140075"/>
            <a:ext cx="130651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 eaLnBrk="1" hangingPunct="1">
              <a:lnSpc>
                <a:spcPct val="110000"/>
              </a:lnSpc>
              <a:buClr>
                <a:srgbClr val="000000"/>
              </a:buClr>
              <a:buSzPct val="90000"/>
            </a:pPr>
            <a:r>
              <a:rPr lang="de-DE" altLang="de-DE" sz="1100" b="1">
                <a:solidFill>
                  <a:srgbClr val="D6D1C4"/>
                </a:solidFill>
                <a:latin typeface="Arial" pitchFamily="34" charset="0"/>
                <a:cs typeface="Arial" pitchFamily="34" charset="0"/>
              </a:rPr>
              <a:t>Zürich</a:t>
            </a: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2"/>
          </p:nvPr>
        </p:nvSpPr>
        <p:spPr>
          <a:xfrm>
            <a:off x="719138" y="2060576"/>
            <a:ext cx="2952762" cy="4284662"/>
          </a:xfrm>
        </p:spPr>
        <p:txBody>
          <a:bodyPr/>
          <a:lstStyle>
            <a:lvl1pPr marL="0" indent="0">
              <a:buNone/>
              <a:tabLst>
                <a:tab pos="180000" algn="r"/>
                <a:tab pos="270000" algn="l"/>
              </a:tabLst>
              <a:defRPr sz="1100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051903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orte und Mitarbeitende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5" name="Bild 5" descr="Schweiz-Kontur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0" y="1981200"/>
            <a:ext cx="60515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6"/>
          <p:cNvSpPr>
            <a:spLocks noChangeArrowheads="1"/>
          </p:cNvSpPr>
          <p:nvPr userDrawn="1"/>
        </p:nvSpPr>
        <p:spPr bwMode="auto">
          <a:xfrm>
            <a:off x="3248025" y="4502150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7" name="Rechteck 7"/>
          <p:cNvSpPr>
            <a:spLocks noChangeArrowheads="1"/>
          </p:cNvSpPr>
          <p:nvPr userDrawn="1"/>
        </p:nvSpPr>
        <p:spPr bwMode="auto">
          <a:xfrm>
            <a:off x="4560888" y="3630613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8" name="Rechteck 8"/>
          <p:cNvSpPr>
            <a:spLocks noChangeArrowheads="1"/>
          </p:cNvSpPr>
          <p:nvPr userDrawn="1"/>
        </p:nvSpPr>
        <p:spPr bwMode="auto">
          <a:xfrm>
            <a:off x="4159250" y="2711450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9" name="Rechteck 9"/>
          <p:cNvSpPr>
            <a:spLocks noChangeArrowheads="1"/>
          </p:cNvSpPr>
          <p:nvPr userDrawn="1"/>
        </p:nvSpPr>
        <p:spPr bwMode="auto">
          <a:xfrm>
            <a:off x="5556250" y="3355975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0" name="Rechteck 10"/>
          <p:cNvSpPr>
            <a:spLocks noChangeArrowheads="1"/>
          </p:cNvSpPr>
          <p:nvPr userDrawn="1"/>
        </p:nvSpPr>
        <p:spPr bwMode="auto">
          <a:xfrm>
            <a:off x="5799138" y="3013075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1" name="Rechteck 11"/>
          <p:cNvSpPr>
            <a:spLocks noChangeArrowheads="1"/>
          </p:cNvSpPr>
          <p:nvPr userDrawn="1"/>
        </p:nvSpPr>
        <p:spPr bwMode="auto">
          <a:xfrm>
            <a:off x="7105650" y="2736850"/>
            <a:ext cx="107950" cy="107950"/>
          </a:xfrm>
          <a:prstGeom prst="rect">
            <a:avLst/>
          </a:prstGeom>
          <a:solidFill>
            <a:srgbClr val="D6D1C4"/>
          </a:solidFill>
          <a:ln>
            <a:noFill/>
          </a:ln>
          <a:extLs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2" name="Inhaltsplatzhalter 4"/>
          <p:cNvSpPr txBox="1">
            <a:spLocks/>
          </p:cNvSpPr>
          <p:nvPr userDrawn="1"/>
        </p:nvSpPr>
        <p:spPr bwMode="white">
          <a:xfrm>
            <a:off x="5940425" y="2544763"/>
            <a:ext cx="1100138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 err="1">
                <a:solidFill>
                  <a:srgbClr val="D6D1C4"/>
                </a:solidFill>
                <a:latin typeface="Arial" charset="0"/>
                <a:cs typeface="Arial"/>
              </a:rPr>
              <a:t>St.Gallen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3" name="Inhaltsplatzhalter 4"/>
          <p:cNvSpPr txBox="1">
            <a:spLocks/>
          </p:cNvSpPr>
          <p:nvPr userDrawn="1"/>
        </p:nvSpPr>
        <p:spPr bwMode="white">
          <a:xfrm>
            <a:off x="4702175" y="3743325"/>
            <a:ext cx="1306513" cy="34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Bern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4" name="Inhaltsplatzhalter 4"/>
          <p:cNvSpPr txBox="1">
            <a:spLocks/>
          </p:cNvSpPr>
          <p:nvPr userDrawn="1"/>
        </p:nvSpPr>
        <p:spPr bwMode="white">
          <a:xfrm>
            <a:off x="5691188" y="3478213"/>
            <a:ext cx="1306512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Zug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5" name="Inhaltsplatzhalter 4"/>
          <p:cNvSpPr txBox="1">
            <a:spLocks/>
          </p:cNvSpPr>
          <p:nvPr userDrawn="1"/>
        </p:nvSpPr>
        <p:spPr bwMode="white">
          <a:xfrm>
            <a:off x="4298950" y="2806700"/>
            <a:ext cx="6572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Basel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6" name="Inhaltsplatzhalter 4"/>
          <p:cNvSpPr txBox="1">
            <a:spLocks/>
          </p:cNvSpPr>
          <p:nvPr userDrawn="1"/>
        </p:nvSpPr>
        <p:spPr bwMode="white">
          <a:xfrm>
            <a:off x="3387725" y="4294188"/>
            <a:ext cx="1306513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110000"/>
              </a:lnSpc>
              <a:buClr>
                <a:srgbClr val="000000"/>
              </a:buClr>
              <a:buSzPct val="90000"/>
              <a:defRPr/>
            </a:pPr>
            <a:r>
              <a:rPr lang="de-DE" sz="1100" b="1" kern="0" spc="40" dirty="0">
                <a:solidFill>
                  <a:srgbClr val="D6D1C4"/>
                </a:solidFill>
                <a:latin typeface="Arial" charset="0"/>
                <a:cs typeface="Arial"/>
              </a:rPr>
              <a:t>Lausanne</a:t>
            </a:r>
            <a:endParaRPr lang="de-DE" sz="1100" b="1" kern="0" spc="40" dirty="0">
              <a:solidFill>
                <a:srgbClr val="D6D1C4"/>
              </a:solidFill>
              <a:latin typeface="Arial"/>
              <a:cs typeface="Arial"/>
            </a:endParaRPr>
          </a:p>
        </p:txBody>
      </p:sp>
      <p:sp>
        <p:nvSpPr>
          <p:cNvPr id="17" name="Inhaltsplatzhalter 4"/>
          <p:cNvSpPr txBox="1">
            <a:spLocks/>
          </p:cNvSpPr>
          <p:nvPr userDrawn="1"/>
        </p:nvSpPr>
        <p:spPr bwMode="white">
          <a:xfrm>
            <a:off x="5932488" y="3140075"/>
            <a:ext cx="1306512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 eaLnBrk="1" hangingPunct="1">
              <a:lnSpc>
                <a:spcPct val="110000"/>
              </a:lnSpc>
              <a:buClr>
                <a:srgbClr val="000000"/>
              </a:buClr>
              <a:buSzPct val="90000"/>
            </a:pPr>
            <a:r>
              <a:rPr lang="de-DE" altLang="de-DE" sz="1100" b="1">
                <a:solidFill>
                  <a:srgbClr val="D6D1C4"/>
                </a:solidFill>
                <a:latin typeface="Arial" pitchFamily="34" charset="0"/>
                <a:cs typeface="Arial" pitchFamily="34" charset="0"/>
              </a:rPr>
              <a:t>Zürich</a:t>
            </a:r>
          </a:p>
        </p:txBody>
      </p:sp>
      <p:sp>
        <p:nvSpPr>
          <p:cNvPr id="182" name="Rechteck 15"/>
          <p:cNvSpPr>
            <a:spLocks noChangeArrowheads="1"/>
          </p:cNvSpPr>
          <p:nvPr userDrawn="1"/>
        </p:nvSpPr>
        <p:spPr bwMode="auto">
          <a:xfrm>
            <a:off x="968285" y="2456892"/>
            <a:ext cx="108000" cy="108061"/>
          </a:xfrm>
          <a:prstGeom prst="rect">
            <a:avLst/>
          </a:prstGeom>
          <a:solidFill>
            <a:srgbClr val="082B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83" name="Rechteck 16"/>
          <p:cNvSpPr>
            <a:spLocks noChangeArrowheads="1"/>
          </p:cNvSpPr>
          <p:nvPr userDrawn="1"/>
        </p:nvSpPr>
        <p:spPr bwMode="auto">
          <a:xfrm>
            <a:off x="968285" y="2644326"/>
            <a:ext cx="108000" cy="108061"/>
          </a:xfrm>
          <a:prstGeom prst="rect">
            <a:avLst/>
          </a:prstGeom>
          <a:solidFill>
            <a:srgbClr val="6B807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84" name="Rechteck 17"/>
          <p:cNvSpPr>
            <a:spLocks noChangeArrowheads="1"/>
          </p:cNvSpPr>
          <p:nvPr userDrawn="1"/>
        </p:nvSpPr>
        <p:spPr bwMode="auto">
          <a:xfrm>
            <a:off x="968285" y="2825514"/>
            <a:ext cx="108000" cy="108061"/>
          </a:xfrm>
          <a:prstGeom prst="rect">
            <a:avLst/>
          </a:prstGeom>
          <a:solidFill>
            <a:srgbClr val="B4BF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85" name="Rechteck 15"/>
          <p:cNvSpPr>
            <a:spLocks noChangeArrowheads="1"/>
          </p:cNvSpPr>
          <p:nvPr userDrawn="1"/>
        </p:nvSpPr>
        <p:spPr bwMode="auto">
          <a:xfrm>
            <a:off x="968285" y="3013041"/>
            <a:ext cx="108000" cy="108061"/>
          </a:xfrm>
          <a:prstGeom prst="rect">
            <a:avLst/>
          </a:prstGeom>
          <a:solidFill>
            <a:srgbClr val="CD4A2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>
              <a:solidFill>
                <a:srgbClr val="CD4A20"/>
              </a:solidFill>
            </a:endParaRPr>
          </a:p>
        </p:txBody>
      </p:sp>
      <p:sp>
        <p:nvSpPr>
          <p:cNvPr id="186" name="Rechteck 16"/>
          <p:cNvSpPr>
            <a:spLocks noChangeArrowheads="1"/>
          </p:cNvSpPr>
          <p:nvPr userDrawn="1"/>
        </p:nvSpPr>
        <p:spPr bwMode="auto">
          <a:xfrm>
            <a:off x="968285" y="3190942"/>
            <a:ext cx="108000" cy="108061"/>
          </a:xfrm>
          <a:prstGeom prst="rect">
            <a:avLst/>
          </a:prstGeom>
          <a:solidFill>
            <a:srgbClr val="E1927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>
              <a:solidFill>
                <a:srgbClr val="CD4A20"/>
              </a:solidFill>
            </a:endParaRPr>
          </a:p>
        </p:txBody>
      </p:sp>
      <p:grpSp>
        <p:nvGrpSpPr>
          <p:cNvPr id="187" name="Gruppierung 25"/>
          <p:cNvGrpSpPr>
            <a:grpSpLocks/>
          </p:cNvGrpSpPr>
          <p:nvPr userDrawn="1"/>
        </p:nvGrpSpPr>
        <p:grpSpPr bwMode="auto">
          <a:xfrm>
            <a:off x="4572000" y="1295400"/>
            <a:ext cx="1679575" cy="569913"/>
            <a:chOff x="4416425" y="1143000"/>
            <a:chExt cx="1679594" cy="569929"/>
          </a:xfrm>
        </p:grpSpPr>
        <p:grpSp>
          <p:nvGrpSpPr>
            <p:cNvPr id="188" name="Gruppierung 404"/>
            <p:cNvGrpSpPr>
              <a:grpSpLocks/>
            </p:cNvGrpSpPr>
            <p:nvPr/>
          </p:nvGrpSpPr>
          <p:grpSpPr bwMode="auto">
            <a:xfrm>
              <a:off x="4424375" y="1411301"/>
              <a:ext cx="1671644" cy="301628"/>
              <a:chOff x="4191000" y="1371600"/>
              <a:chExt cx="1672200" cy="300600"/>
            </a:xfrm>
          </p:grpSpPr>
          <p:sp>
            <p:nvSpPr>
              <p:cNvPr id="190" name="Rechteck 15"/>
              <p:cNvSpPr>
                <a:spLocks noChangeArrowheads="1"/>
              </p:cNvSpPr>
              <p:nvPr/>
            </p:nvSpPr>
            <p:spPr bwMode="auto">
              <a:xfrm>
                <a:off x="41910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1" name="Rechteck 15"/>
              <p:cNvSpPr>
                <a:spLocks noChangeArrowheads="1"/>
              </p:cNvSpPr>
              <p:nvPr/>
            </p:nvSpPr>
            <p:spPr bwMode="auto">
              <a:xfrm>
                <a:off x="43053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2" name="Rechteck 191"/>
              <p:cNvSpPr>
                <a:spLocks noChangeArrowheads="1"/>
              </p:cNvSpPr>
              <p:nvPr/>
            </p:nvSpPr>
            <p:spPr bwMode="auto">
              <a:xfrm>
                <a:off x="44196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3" name="Rechteck 15"/>
              <p:cNvSpPr>
                <a:spLocks noChangeArrowheads="1"/>
              </p:cNvSpPr>
              <p:nvPr/>
            </p:nvSpPr>
            <p:spPr bwMode="auto">
              <a:xfrm>
                <a:off x="45339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4" name="Rechteck 15"/>
              <p:cNvSpPr>
                <a:spLocks noChangeArrowheads="1"/>
              </p:cNvSpPr>
              <p:nvPr/>
            </p:nvSpPr>
            <p:spPr bwMode="auto">
              <a:xfrm>
                <a:off x="46482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5" name="Rechteck 15"/>
              <p:cNvSpPr>
                <a:spLocks noChangeArrowheads="1"/>
              </p:cNvSpPr>
              <p:nvPr/>
            </p:nvSpPr>
            <p:spPr bwMode="auto">
              <a:xfrm>
                <a:off x="47625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6" name="Rechteck 15"/>
              <p:cNvSpPr>
                <a:spLocks noChangeArrowheads="1"/>
              </p:cNvSpPr>
              <p:nvPr/>
            </p:nvSpPr>
            <p:spPr bwMode="auto">
              <a:xfrm>
                <a:off x="48768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7" name="Rechteck 15"/>
              <p:cNvSpPr>
                <a:spLocks noChangeArrowheads="1"/>
              </p:cNvSpPr>
              <p:nvPr/>
            </p:nvSpPr>
            <p:spPr bwMode="auto">
              <a:xfrm>
                <a:off x="49911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8" name="Rechteck 15"/>
              <p:cNvSpPr>
                <a:spLocks noChangeArrowheads="1"/>
              </p:cNvSpPr>
              <p:nvPr/>
            </p:nvSpPr>
            <p:spPr bwMode="auto">
              <a:xfrm>
                <a:off x="51054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199" name="Rechteck 15"/>
              <p:cNvSpPr>
                <a:spLocks noChangeArrowheads="1"/>
              </p:cNvSpPr>
              <p:nvPr/>
            </p:nvSpPr>
            <p:spPr bwMode="auto">
              <a:xfrm>
                <a:off x="52197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0" name="Rechteck 15"/>
              <p:cNvSpPr>
                <a:spLocks noChangeArrowheads="1"/>
              </p:cNvSpPr>
              <p:nvPr/>
            </p:nvSpPr>
            <p:spPr bwMode="auto">
              <a:xfrm>
                <a:off x="53340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1" name="Rechteck 15"/>
              <p:cNvSpPr>
                <a:spLocks noChangeArrowheads="1"/>
              </p:cNvSpPr>
              <p:nvPr/>
            </p:nvSpPr>
            <p:spPr bwMode="auto">
              <a:xfrm>
                <a:off x="54483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2" name="Rechteck 15"/>
              <p:cNvSpPr>
                <a:spLocks noChangeArrowheads="1"/>
              </p:cNvSpPr>
              <p:nvPr/>
            </p:nvSpPr>
            <p:spPr bwMode="auto">
              <a:xfrm>
                <a:off x="5562600" y="13716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3" name="Rechteck 15"/>
              <p:cNvSpPr>
                <a:spLocks noChangeArrowheads="1"/>
              </p:cNvSpPr>
              <p:nvPr/>
            </p:nvSpPr>
            <p:spPr bwMode="auto">
              <a:xfrm>
                <a:off x="5676900" y="13716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4" name="Rechteck 15"/>
              <p:cNvSpPr>
                <a:spLocks noChangeArrowheads="1"/>
              </p:cNvSpPr>
              <p:nvPr/>
            </p:nvSpPr>
            <p:spPr bwMode="auto">
              <a:xfrm>
                <a:off x="5791200" y="13716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5" name="Rechteck 15"/>
              <p:cNvSpPr>
                <a:spLocks noChangeArrowheads="1"/>
              </p:cNvSpPr>
              <p:nvPr/>
            </p:nvSpPr>
            <p:spPr bwMode="auto">
              <a:xfrm>
                <a:off x="41910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6" name="Rechteck 15"/>
              <p:cNvSpPr>
                <a:spLocks noChangeArrowheads="1"/>
              </p:cNvSpPr>
              <p:nvPr/>
            </p:nvSpPr>
            <p:spPr bwMode="auto">
              <a:xfrm>
                <a:off x="43053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7" name="Rechteck 15"/>
              <p:cNvSpPr>
                <a:spLocks noChangeArrowheads="1"/>
              </p:cNvSpPr>
              <p:nvPr/>
            </p:nvSpPr>
            <p:spPr bwMode="auto">
              <a:xfrm>
                <a:off x="44196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8" name="Rechteck 15"/>
              <p:cNvSpPr>
                <a:spLocks noChangeArrowheads="1"/>
              </p:cNvSpPr>
              <p:nvPr/>
            </p:nvSpPr>
            <p:spPr bwMode="auto">
              <a:xfrm>
                <a:off x="45339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09" name="Rechteck 15"/>
              <p:cNvSpPr>
                <a:spLocks noChangeArrowheads="1"/>
              </p:cNvSpPr>
              <p:nvPr/>
            </p:nvSpPr>
            <p:spPr bwMode="auto">
              <a:xfrm>
                <a:off x="46482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0" name="Rechteck 15"/>
              <p:cNvSpPr>
                <a:spLocks noChangeArrowheads="1"/>
              </p:cNvSpPr>
              <p:nvPr/>
            </p:nvSpPr>
            <p:spPr bwMode="auto">
              <a:xfrm>
                <a:off x="47625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1" name="Rechteck 15"/>
              <p:cNvSpPr>
                <a:spLocks noChangeArrowheads="1"/>
              </p:cNvSpPr>
              <p:nvPr/>
            </p:nvSpPr>
            <p:spPr bwMode="auto">
              <a:xfrm>
                <a:off x="4876800" y="14859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2" name="Rechteck 15"/>
              <p:cNvSpPr>
                <a:spLocks noChangeArrowheads="1"/>
              </p:cNvSpPr>
              <p:nvPr/>
            </p:nvSpPr>
            <p:spPr bwMode="auto">
              <a:xfrm>
                <a:off x="4991100" y="1485900"/>
                <a:ext cx="72000" cy="72000"/>
              </a:xfrm>
              <a:prstGeom prst="rect">
                <a:avLst/>
              </a:prstGeom>
              <a:solidFill>
                <a:srgbClr val="B4B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3" name="Rechteck 15"/>
              <p:cNvSpPr>
                <a:spLocks noChangeArrowheads="1"/>
              </p:cNvSpPr>
              <p:nvPr/>
            </p:nvSpPr>
            <p:spPr bwMode="auto">
              <a:xfrm>
                <a:off x="5105400" y="1485900"/>
                <a:ext cx="72000" cy="72000"/>
              </a:xfrm>
              <a:prstGeom prst="rect">
                <a:avLst/>
              </a:prstGeom>
              <a:solidFill>
                <a:srgbClr val="B4B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4" name="Rechteck 15"/>
              <p:cNvSpPr>
                <a:spLocks noChangeArrowheads="1"/>
              </p:cNvSpPr>
              <p:nvPr/>
            </p:nvSpPr>
            <p:spPr bwMode="auto">
              <a:xfrm>
                <a:off x="5219700" y="14859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5" name="Rechteck 15"/>
              <p:cNvSpPr>
                <a:spLocks noChangeArrowheads="1"/>
              </p:cNvSpPr>
              <p:nvPr/>
            </p:nvSpPr>
            <p:spPr bwMode="auto">
              <a:xfrm>
                <a:off x="5334000" y="14859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6" name="Rechteck 15"/>
              <p:cNvSpPr>
                <a:spLocks noChangeArrowheads="1"/>
              </p:cNvSpPr>
              <p:nvPr/>
            </p:nvSpPr>
            <p:spPr bwMode="auto">
              <a:xfrm>
                <a:off x="5448300" y="14859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7" name="Rechteck 15"/>
              <p:cNvSpPr>
                <a:spLocks noChangeArrowheads="1"/>
              </p:cNvSpPr>
              <p:nvPr/>
            </p:nvSpPr>
            <p:spPr bwMode="auto">
              <a:xfrm>
                <a:off x="5562600" y="14859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8" name="Rechteck 15"/>
              <p:cNvSpPr>
                <a:spLocks noChangeArrowheads="1"/>
              </p:cNvSpPr>
              <p:nvPr/>
            </p:nvSpPr>
            <p:spPr bwMode="auto">
              <a:xfrm>
                <a:off x="5676900" y="14859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19" name="Rechteck 15"/>
              <p:cNvSpPr>
                <a:spLocks noChangeArrowheads="1"/>
              </p:cNvSpPr>
              <p:nvPr/>
            </p:nvSpPr>
            <p:spPr bwMode="auto">
              <a:xfrm>
                <a:off x="5791200" y="14859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0" name="Rechteck 15"/>
              <p:cNvSpPr>
                <a:spLocks noChangeArrowheads="1"/>
              </p:cNvSpPr>
              <p:nvPr/>
            </p:nvSpPr>
            <p:spPr bwMode="auto">
              <a:xfrm>
                <a:off x="41910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1" name="Rechteck 15"/>
              <p:cNvSpPr>
                <a:spLocks noChangeArrowheads="1"/>
              </p:cNvSpPr>
              <p:nvPr/>
            </p:nvSpPr>
            <p:spPr bwMode="auto">
              <a:xfrm>
                <a:off x="43053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2" name="Rechteck 15"/>
              <p:cNvSpPr>
                <a:spLocks noChangeArrowheads="1"/>
              </p:cNvSpPr>
              <p:nvPr/>
            </p:nvSpPr>
            <p:spPr bwMode="auto">
              <a:xfrm>
                <a:off x="44196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3" name="Rechteck 15"/>
              <p:cNvSpPr>
                <a:spLocks noChangeArrowheads="1"/>
              </p:cNvSpPr>
              <p:nvPr/>
            </p:nvSpPr>
            <p:spPr bwMode="auto">
              <a:xfrm>
                <a:off x="45339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4" name="Rechteck 15"/>
              <p:cNvSpPr>
                <a:spLocks noChangeArrowheads="1"/>
              </p:cNvSpPr>
              <p:nvPr/>
            </p:nvSpPr>
            <p:spPr bwMode="auto">
              <a:xfrm>
                <a:off x="46482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5" name="Rechteck 15"/>
              <p:cNvSpPr>
                <a:spLocks noChangeArrowheads="1"/>
              </p:cNvSpPr>
              <p:nvPr/>
            </p:nvSpPr>
            <p:spPr bwMode="auto">
              <a:xfrm>
                <a:off x="47625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6" name="Rechteck 15"/>
              <p:cNvSpPr>
                <a:spLocks noChangeArrowheads="1"/>
              </p:cNvSpPr>
              <p:nvPr/>
            </p:nvSpPr>
            <p:spPr bwMode="auto">
              <a:xfrm>
                <a:off x="48768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7" name="Rechteck 15"/>
              <p:cNvSpPr>
                <a:spLocks noChangeArrowheads="1"/>
              </p:cNvSpPr>
              <p:nvPr/>
            </p:nvSpPr>
            <p:spPr bwMode="auto">
              <a:xfrm>
                <a:off x="49911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8" name="Rechteck 15"/>
              <p:cNvSpPr>
                <a:spLocks noChangeArrowheads="1"/>
              </p:cNvSpPr>
              <p:nvPr/>
            </p:nvSpPr>
            <p:spPr bwMode="auto">
              <a:xfrm>
                <a:off x="5105400" y="16002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29" name="Rechteck 15"/>
              <p:cNvSpPr>
                <a:spLocks noChangeArrowheads="1"/>
              </p:cNvSpPr>
              <p:nvPr/>
            </p:nvSpPr>
            <p:spPr bwMode="auto">
              <a:xfrm>
                <a:off x="5219700" y="1600199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30" name="Rechteck 15"/>
              <p:cNvSpPr>
                <a:spLocks noChangeArrowheads="1"/>
              </p:cNvSpPr>
              <p:nvPr/>
            </p:nvSpPr>
            <p:spPr bwMode="auto">
              <a:xfrm>
                <a:off x="5334000" y="1600199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31" name="Rechteck 15"/>
              <p:cNvSpPr>
                <a:spLocks noChangeArrowheads="1"/>
              </p:cNvSpPr>
              <p:nvPr/>
            </p:nvSpPr>
            <p:spPr bwMode="auto">
              <a:xfrm>
                <a:off x="5448300" y="1600199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32" name="Rechteck 15"/>
              <p:cNvSpPr>
                <a:spLocks noChangeArrowheads="1"/>
              </p:cNvSpPr>
              <p:nvPr/>
            </p:nvSpPr>
            <p:spPr bwMode="auto">
              <a:xfrm>
                <a:off x="5562600" y="1600199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33" name="Rechteck 15"/>
              <p:cNvSpPr>
                <a:spLocks noChangeArrowheads="1"/>
              </p:cNvSpPr>
              <p:nvPr/>
            </p:nvSpPr>
            <p:spPr bwMode="auto">
              <a:xfrm>
                <a:off x="5676900" y="1600199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34" name="Rechteck 15"/>
              <p:cNvSpPr>
                <a:spLocks noChangeArrowheads="1"/>
              </p:cNvSpPr>
              <p:nvPr/>
            </p:nvSpPr>
            <p:spPr bwMode="auto">
              <a:xfrm>
                <a:off x="5791200" y="1600199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189" name="Textfeld 94"/>
            <p:cNvSpPr txBox="1">
              <a:spLocks noChangeArrowheads="1"/>
            </p:cNvSpPr>
            <p:nvPr/>
          </p:nvSpPr>
          <p:spPr bwMode="auto">
            <a:xfrm>
              <a:off x="4416425" y="1143000"/>
              <a:ext cx="10668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9pPr>
            </a:lstStyle>
            <a:p>
              <a:pPr eaLnBrk="1" hangingPunct="1">
                <a:lnSpc>
                  <a:spcPct val="110000"/>
                </a:lnSpc>
                <a:buClr>
                  <a:srgbClr val="000000"/>
                </a:buClr>
                <a:buSzPct val="90000"/>
              </a:pPr>
              <a:r>
                <a:rPr lang="de-DE" altLang="de-DE" sz="1100" b="1">
                  <a:latin typeface="Arial" pitchFamily="34" charset="0"/>
                  <a:cs typeface="Arial" pitchFamily="34" charset="0"/>
                </a:rPr>
                <a:t>Zürich</a:t>
              </a:r>
            </a:p>
          </p:txBody>
        </p:sp>
      </p:grpSp>
      <p:grpSp>
        <p:nvGrpSpPr>
          <p:cNvPr id="235" name="Gruppierung 73"/>
          <p:cNvGrpSpPr>
            <a:grpSpLocks/>
          </p:cNvGrpSpPr>
          <p:nvPr userDrawn="1"/>
        </p:nvGrpSpPr>
        <p:grpSpPr bwMode="auto">
          <a:xfrm>
            <a:off x="6786563" y="1676400"/>
            <a:ext cx="1671637" cy="446088"/>
            <a:chOff x="6781800" y="2362200"/>
            <a:chExt cx="1671638" cy="446088"/>
          </a:xfrm>
        </p:grpSpPr>
        <p:grpSp>
          <p:nvGrpSpPr>
            <p:cNvPr id="236" name="Gruppierung 405"/>
            <p:cNvGrpSpPr>
              <a:grpSpLocks/>
            </p:cNvGrpSpPr>
            <p:nvPr/>
          </p:nvGrpSpPr>
          <p:grpSpPr bwMode="auto">
            <a:xfrm>
              <a:off x="6781819" y="2622563"/>
              <a:ext cx="1671644" cy="185739"/>
              <a:chOff x="6781800" y="2465758"/>
              <a:chExt cx="1672200" cy="186300"/>
            </a:xfrm>
          </p:grpSpPr>
          <p:sp>
            <p:nvSpPr>
              <p:cNvPr id="238" name="Rechteck 15"/>
              <p:cNvSpPr>
                <a:spLocks noChangeArrowheads="1"/>
              </p:cNvSpPr>
              <p:nvPr/>
            </p:nvSpPr>
            <p:spPr bwMode="auto">
              <a:xfrm>
                <a:off x="67818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39" name="Rechteck 15"/>
              <p:cNvSpPr>
                <a:spLocks noChangeArrowheads="1"/>
              </p:cNvSpPr>
              <p:nvPr/>
            </p:nvSpPr>
            <p:spPr bwMode="auto">
              <a:xfrm>
                <a:off x="68961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0" name="Rechteck 15"/>
              <p:cNvSpPr>
                <a:spLocks noChangeArrowheads="1"/>
              </p:cNvSpPr>
              <p:nvPr/>
            </p:nvSpPr>
            <p:spPr bwMode="auto">
              <a:xfrm>
                <a:off x="70104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1" name="Rechteck 15"/>
              <p:cNvSpPr>
                <a:spLocks noChangeArrowheads="1"/>
              </p:cNvSpPr>
              <p:nvPr/>
            </p:nvSpPr>
            <p:spPr bwMode="auto">
              <a:xfrm>
                <a:off x="71247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2" name="Rechteck 15"/>
              <p:cNvSpPr>
                <a:spLocks noChangeArrowheads="1"/>
              </p:cNvSpPr>
              <p:nvPr/>
            </p:nvSpPr>
            <p:spPr bwMode="auto">
              <a:xfrm>
                <a:off x="72390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3" name="Rechteck 15"/>
              <p:cNvSpPr>
                <a:spLocks noChangeArrowheads="1"/>
              </p:cNvSpPr>
              <p:nvPr/>
            </p:nvSpPr>
            <p:spPr bwMode="auto">
              <a:xfrm>
                <a:off x="73533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4" name="Rechteck 15"/>
              <p:cNvSpPr>
                <a:spLocks noChangeArrowheads="1"/>
              </p:cNvSpPr>
              <p:nvPr/>
            </p:nvSpPr>
            <p:spPr bwMode="auto">
              <a:xfrm>
                <a:off x="74676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5" name="Rechteck 15"/>
              <p:cNvSpPr>
                <a:spLocks noChangeArrowheads="1"/>
              </p:cNvSpPr>
              <p:nvPr/>
            </p:nvSpPr>
            <p:spPr bwMode="auto">
              <a:xfrm>
                <a:off x="75819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6" name="Rechteck 15"/>
              <p:cNvSpPr>
                <a:spLocks noChangeArrowheads="1"/>
              </p:cNvSpPr>
              <p:nvPr/>
            </p:nvSpPr>
            <p:spPr bwMode="auto">
              <a:xfrm>
                <a:off x="76962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7" name="Rechteck 15"/>
              <p:cNvSpPr>
                <a:spLocks noChangeArrowheads="1"/>
              </p:cNvSpPr>
              <p:nvPr/>
            </p:nvSpPr>
            <p:spPr bwMode="auto">
              <a:xfrm>
                <a:off x="78105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8" name="Rechteck 15"/>
              <p:cNvSpPr>
                <a:spLocks noChangeArrowheads="1"/>
              </p:cNvSpPr>
              <p:nvPr/>
            </p:nvSpPr>
            <p:spPr bwMode="auto">
              <a:xfrm>
                <a:off x="7924800" y="2465758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49" name="Rechteck 15"/>
              <p:cNvSpPr>
                <a:spLocks noChangeArrowheads="1"/>
              </p:cNvSpPr>
              <p:nvPr/>
            </p:nvSpPr>
            <p:spPr bwMode="auto">
              <a:xfrm>
                <a:off x="8039100" y="2465758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0" name="Rechteck 15"/>
              <p:cNvSpPr>
                <a:spLocks noChangeArrowheads="1"/>
              </p:cNvSpPr>
              <p:nvPr/>
            </p:nvSpPr>
            <p:spPr bwMode="auto">
              <a:xfrm>
                <a:off x="8153400" y="2465758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1" name="Rechteck 15"/>
              <p:cNvSpPr>
                <a:spLocks noChangeArrowheads="1"/>
              </p:cNvSpPr>
              <p:nvPr/>
            </p:nvSpPr>
            <p:spPr bwMode="auto">
              <a:xfrm>
                <a:off x="8267700" y="2465758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2" name="Rechteck 15"/>
              <p:cNvSpPr>
                <a:spLocks noChangeArrowheads="1"/>
              </p:cNvSpPr>
              <p:nvPr/>
            </p:nvSpPr>
            <p:spPr bwMode="auto">
              <a:xfrm>
                <a:off x="8382000" y="2465758"/>
                <a:ext cx="72000" cy="72000"/>
              </a:xfrm>
              <a:prstGeom prst="rect">
                <a:avLst/>
              </a:prstGeom>
              <a:solidFill>
                <a:srgbClr val="B4B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3" name="Rechteck 15"/>
              <p:cNvSpPr>
                <a:spLocks noChangeArrowheads="1"/>
              </p:cNvSpPr>
              <p:nvPr/>
            </p:nvSpPr>
            <p:spPr bwMode="auto">
              <a:xfrm>
                <a:off x="6781800" y="2580058"/>
                <a:ext cx="72000" cy="72000"/>
              </a:xfrm>
              <a:prstGeom prst="rect">
                <a:avLst/>
              </a:prstGeom>
              <a:solidFill>
                <a:srgbClr val="B4B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4" name="Rechteck 15"/>
              <p:cNvSpPr>
                <a:spLocks noChangeArrowheads="1"/>
              </p:cNvSpPr>
              <p:nvPr/>
            </p:nvSpPr>
            <p:spPr bwMode="auto">
              <a:xfrm>
                <a:off x="6896100" y="2580058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5" name="Rechteck 15"/>
              <p:cNvSpPr>
                <a:spLocks noChangeArrowheads="1"/>
              </p:cNvSpPr>
              <p:nvPr/>
            </p:nvSpPr>
            <p:spPr bwMode="auto">
              <a:xfrm>
                <a:off x="7010400" y="2580058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6" name="Rechteck 15"/>
              <p:cNvSpPr>
                <a:spLocks noChangeArrowheads="1"/>
              </p:cNvSpPr>
              <p:nvPr/>
            </p:nvSpPr>
            <p:spPr bwMode="auto">
              <a:xfrm>
                <a:off x="7124700" y="2580058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7" name="Rechteck 15"/>
              <p:cNvSpPr>
                <a:spLocks noChangeArrowheads="1"/>
              </p:cNvSpPr>
              <p:nvPr/>
            </p:nvSpPr>
            <p:spPr bwMode="auto">
              <a:xfrm>
                <a:off x="72390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8" name="Rechteck 15"/>
              <p:cNvSpPr>
                <a:spLocks noChangeArrowheads="1"/>
              </p:cNvSpPr>
              <p:nvPr/>
            </p:nvSpPr>
            <p:spPr bwMode="auto">
              <a:xfrm>
                <a:off x="73533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59" name="Rechteck 15"/>
              <p:cNvSpPr>
                <a:spLocks noChangeArrowheads="1"/>
              </p:cNvSpPr>
              <p:nvPr/>
            </p:nvSpPr>
            <p:spPr bwMode="auto">
              <a:xfrm>
                <a:off x="74676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60" name="Rechteck 15"/>
              <p:cNvSpPr>
                <a:spLocks noChangeArrowheads="1"/>
              </p:cNvSpPr>
              <p:nvPr/>
            </p:nvSpPr>
            <p:spPr bwMode="auto">
              <a:xfrm>
                <a:off x="75819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61" name="Rechteck 15"/>
              <p:cNvSpPr>
                <a:spLocks noChangeArrowheads="1"/>
              </p:cNvSpPr>
              <p:nvPr/>
            </p:nvSpPr>
            <p:spPr bwMode="auto">
              <a:xfrm>
                <a:off x="76962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62" name="Rechteck 15"/>
              <p:cNvSpPr>
                <a:spLocks noChangeArrowheads="1"/>
              </p:cNvSpPr>
              <p:nvPr/>
            </p:nvSpPr>
            <p:spPr bwMode="auto">
              <a:xfrm>
                <a:off x="78105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63" name="Rechteck 15"/>
              <p:cNvSpPr>
                <a:spLocks noChangeArrowheads="1"/>
              </p:cNvSpPr>
              <p:nvPr/>
            </p:nvSpPr>
            <p:spPr bwMode="auto">
              <a:xfrm>
                <a:off x="79248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64" name="Rechteck 15"/>
              <p:cNvSpPr>
                <a:spLocks noChangeArrowheads="1"/>
              </p:cNvSpPr>
              <p:nvPr/>
            </p:nvSpPr>
            <p:spPr bwMode="auto">
              <a:xfrm>
                <a:off x="80391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65" name="Rechteck 15"/>
              <p:cNvSpPr>
                <a:spLocks noChangeArrowheads="1"/>
              </p:cNvSpPr>
              <p:nvPr/>
            </p:nvSpPr>
            <p:spPr bwMode="auto">
              <a:xfrm>
                <a:off x="8153400" y="2580058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237" name="Textfeld 142"/>
            <p:cNvSpPr txBox="1">
              <a:spLocks noChangeArrowheads="1"/>
            </p:cNvSpPr>
            <p:nvPr/>
          </p:nvSpPr>
          <p:spPr bwMode="auto">
            <a:xfrm>
              <a:off x="6781800" y="2362200"/>
              <a:ext cx="1066801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9pPr>
            </a:lstStyle>
            <a:p>
              <a:pPr eaLnBrk="1" hangingPunct="1">
                <a:lnSpc>
                  <a:spcPct val="110000"/>
                </a:lnSpc>
                <a:buClr>
                  <a:srgbClr val="000000"/>
                </a:buClr>
                <a:buSzPct val="90000"/>
              </a:pPr>
              <a:r>
                <a:rPr lang="de-DE" altLang="de-DE" sz="1100" b="1">
                  <a:latin typeface="Arial" pitchFamily="34" charset="0"/>
                  <a:cs typeface="Arial" pitchFamily="34" charset="0"/>
                </a:rPr>
                <a:t>St.Gallen</a:t>
              </a:r>
            </a:p>
          </p:txBody>
        </p:sp>
      </p:grpSp>
      <p:grpSp>
        <p:nvGrpSpPr>
          <p:cNvPr id="266" name="Gruppierung 104"/>
          <p:cNvGrpSpPr>
            <a:grpSpLocks/>
          </p:cNvGrpSpPr>
          <p:nvPr userDrawn="1"/>
        </p:nvGrpSpPr>
        <p:grpSpPr bwMode="auto">
          <a:xfrm>
            <a:off x="7239000" y="5334000"/>
            <a:ext cx="1066800" cy="319088"/>
            <a:chOff x="3886200" y="5791200"/>
            <a:chExt cx="1066800" cy="319088"/>
          </a:xfrm>
        </p:grpSpPr>
        <p:grpSp>
          <p:nvGrpSpPr>
            <p:cNvPr id="267" name="Gruppierung 411"/>
            <p:cNvGrpSpPr>
              <a:grpSpLocks/>
            </p:cNvGrpSpPr>
            <p:nvPr/>
          </p:nvGrpSpPr>
          <p:grpSpPr bwMode="auto">
            <a:xfrm>
              <a:off x="3886207" y="6038850"/>
              <a:ext cx="871543" cy="71438"/>
              <a:chOff x="1219200" y="5715000"/>
              <a:chExt cx="872100" cy="72000"/>
            </a:xfrm>
          </p:grpSpPr>
          <p:sp>
            <p:nvSpPr>
              <p:cNvPr id="269" name="Rechteck 15"/>
              <p:cNvSpPr>
                <a:spLocks noChangeArrowheads="1"/>
              </p:cNvSpPr>
              <p:nvPr/>
            </p:nvSpPr>
            <p:spPr bwMode="auto">
              <a:xfrm>
                <a:off x="1219200" y="57150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0" name="Rechteck 15"/>
              <p:cNvSpPr>
                <a:spLocks noChangeArrowheads="1"/>
              </p:cNvSpPr>
              <p:nvPr/>
            </p:nvSpPr>
            <p:spPr bwMode="auto">
              <a:xfrm>
                <a:off x="1333500" y="57150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1" name="Rechteck 15"/>
              <p:cNvSpPr>
                <a:spLocks noChangeArrowheads="1"/>
              </p:cNvSpPr>
              <p:nvPr/>
            </p:nvSpPr>
            <p:spPr bwMode="auto">
              <a:xfrm>
                <a:off x="1447800" y="57150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2" name="Rechteck 15"/>
              <p:cNvSpPr>
                <a:spLocks noChangeArrowheads="1"/>
              </p:cNvSpPr>
              <p:nvPr/>
            </p:nvSpPr>
            <p:spPr bwMode="auto">
              <a:xfrm>
                <a:off x="1562100" y="57150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3" name="Rechteck 15"/>
              <p:cNvSpPr>
                <a:spLocks noChangeArrowheads="1"/>
              </p:cNvSpPr>
              <p:nvPr/>
            </p:nvSpPr>
            <p:spPr bwMode="auto">
              <a:xfrm>
                <a:off x="1676400" y="57150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4" name="Rechteck 15"/>
              <p:cNvSpPr>
                <a:spLocks noChangeArrowheads="1"/>
              </p:cNvSpPr>
              <p:nvPr/>
            </p:nvSpPr>
            <p:spPr bwMode="auto">
              <a:xfrm>
                <a:off x="1790700" y="57150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5" name="Rechteck 15"/>
              <p:cNvSpPr>
                <a:spLocks noChangeArrowheads="1"/>
              </p:cNvSpPr>
              <p:nvPr/>
            </p:nvSpPr>
            <p:spPr bwMode="auto">
              <a:xfrm>
                <a:off x="1905000" y="57150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76" name="Rechteck 15"/>
              <p:cNvSpPr>
                <a:spLocks noChangeArrowheads="1"/>
              </p:cNvSpPr>
              <p:nvPr/>
            </p:nvSpPr>
            <p:spPr bwMode="auto">
              <a:xfrm>
                <a:off x="2019300" y="57150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268" name="Textfeld 173"/>
            <p:cNvSpPr txBox="1">
              <a:spLocks noChangeArrowheads="1"/>
            </p:cNvSpPr>
            <p:nvPr/>
          </p:nvSpPr>
          <p:spPr bwMode="auto">
            <a:xfrm>
              <a:off x="3886200" y="5791200"/>
              <a:ext cx="10668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9pPr>
            </a:lstStyle>
            <a:p>
              <a:pPr eaLnBrk="1" hangingPunct="1">
                <a:lnSpc>
                  <a:spcPct val="110000"/>
                </a:lnSpc>
                <a:buClr>
                  <a:srgbClr val="000000"/>
                </a:buClr>
                <a:buSzPct val="90000"/>
              </a:pPr>
              <a:r>
                <a:rPr lang="de-DE" altLang="de-DE" sz="1100" b="1">
                  <a:latin typeface="Arial" pitchFamily="34" charset="0"/>
                  <a:cs typeface="Arial" pitchFamily="34" charset="0"/>
                </a:rPr>
                <a:t>Zug</a:t>
              </a:r>
            </a:p>
          </p:txBody>
        </p:sp>
      </p:grpSp>
      <p:grpSp>
        <p:nvGrpSpPr>
          <p:cNvPr id="277" name="Gruppierung 115"/>
          <p:cNvGrpSpPr>
            <a:grpSpLocks/>
          </p:cNvGrpSpPr>
          <p:nvPr userDrawn="1"/>
        </p:nvGrpSpPr>
        <p:grpSpPr bwMode="auto">
          <a:xfrm>
            <a:off x="2895600" y="5410200"/>
            <a:ext cx="1066800" cy="312738"/>
            <a:chOff x="906463" y="4572000"/>
            <a:chExt cx="1066800" cy="312738"/>
          </a:xfrm>
        </p:grpSpPr>
        <p:grpSp>
          <p:nvGrpSpPr>
            <p:cNvPr id="278" name="Gruppierung 396"/>
            <p:cNvGrpSpPr>
              <a:grpSpLocks/>
            </p:cNvGrpSpPr>
            <p:nvPr/>
          </p:nvGrpSpPr>
          <p:grpSpPr bwMode="auto">
            <a:xfrm>
              <a:off x="914397" y="4811713"/>
              <a:ext cx="414334" cy="73025"/>
              <a:chOff x="838200" y="2209800"/>
              <a:chExt cx="414900" cy="72000"/>
            </a:xfrm>
          </p:grpSpPr>
          <p:sp>
            <p:nvSpPr>
              <p:cNvPr id="280" name="Rechteck 15"/>
              <p:cNvSpPr>
                <a:spLocks noChangeArrowheads="1"/>
              </p:cNvSpPr>
              <p:nvPr/>
            </p:nvSpPr>
            <p:spPr bwMode="auto">
              <a:xfrm>
                <a:off x="838200" y="22098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81" name="Rechteck 15"/>
              <p:cNvSpPr>
                <a:spLocks noChangeArrowheads="1"/>
              </p:cNvSpPr>
              <p:nvPr/>
            </p:nvSpPr>
            <p:spPr bwMode="auto">
              <a:xfrm>
                <a:off x="952500" y="22098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82" name="Rechteck 15"/>
              <p:cNvSpPr>
                <a:spLocks noChangeArrowheads="1"/>
              </p:cNvSpPr>
              <p:nvPr/>
            </p:nvSpPr>
            <p:spPr bwMode="auto">
              <a:xfrm>
                <a:off x="1066800" y="220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83" name="Rechteck 15"/>
              <p:cNvSpPr>
                <a:spLocks noChangeArrowheads="1"/>
              </p:cNvSpPr>
              <p:nvPr/>
            </p:nvSpPr>
            <p:spPr bwMode="auto">
              <a:xfrm>
                <a:off x="1181100" y="220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279" name="Textfeld 184"/>
            <p:cNvSpPr txBox="1">
              <a:spLocks noChangeArrowheads="1"/>
            </p:cNvSpPr>
            <p:nvPr/>
          </p:nvSpPr>
          <p:spPr bwMode="auto">
            <a:xfrm>
              <a:off x="906463" y="4572000"/>
              <a:ext cx="10668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9pPr>
            </a:lstStyle>
            <a:p>
              <a:pPr eaLnBrk="1" hangingPunct="1">
                <a:lnSpc>
                  <a:spcPct val="110000"/>
                </a:lnSpc>
                <a:buClr>
                  <a:srgbClr val="000000"/>
                </a:buClr>
                <a:buSzPct val="90000"/>
              </a:pPr>
              <a:r>
                <a:rPr lang="de-DE" altLang="de-DE" sz="1100" b="1">
                  <a:latin typeface="Arial" pitchFamily="34" charset="0"/>
                  <a:cs typeface="Arial" pitchFamily="34" charset="0"/>
                </a:rPr>
                <a:t>Lausanne</a:t>
              </a:r>
            </a:p>
          </p:txBody>
        </p:sp>
      </p:grpSp>
      <p:grpSp>
        <p:nvGrpSpPr>
          <p:cNvPr id="284" name="Gruppierung 122"/>
          <p:cNvGrpSpPr>
            <a:grpSpLocks/>
          </p:cNvGrpSpPr>
          <p:nvPr userDrawn="1"/>
        </p:nvGrpSpPr>
        <p:grpSpPr bwMode="auto">
          <a:xfrm>
            <a:off x="3505200" y="2133600"/>
            <a:ext cx="1066800" cy="312738"/>
            <a:chOff x="2438400" y="2133600"/>
            <a:chExt cx="1066800" cy="312738"/>
          </a:xfrm>
        </p:grpSpPr>
        <p:grpSp>
          <p:nvGrpSpPr>
            <p:cNvPr id="285" name="Gruppierung 416"/>
            <p:cNvGrpSpPr>
              <a:grpSpLocks/>
            </p:cNvGrpSpPr>
            <p:nvPr/>
          </p:nvGrpSpPr>
          <p:grpSpPr bwMode="auto">
            <a:xfrm>
              <a:off x="2446339" y="2373313"/>
              <a:ext cx="414333" cy="73025"/>
              <a:chOff x="838201" y="2209800"/>
              <a:chExt cx="414899" cy="72000"/>
            </a:xfrm>
          </p:grpSpPr>
          <p:sp>
            <p:nvSpPr>
              <p:cNvPr id="287" name="Rechteck 15"/>
              <p:cNvSpPr>
                <a:spLocks noChangeArrowheads="1"/>
              </p:cNvSpPr>
              <p:nvPr/>
            </p:nvSpPr>
            <p:spPr bwMode="auto">
              <a:xfrm>
                <a:off x="838201" y="22098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88" name="Rechteck 15"/>
              <p:cNvSpPr>
                <a:spLocks noChangeArrowheads="1"/>
              </p:cNvSpPr>
              <p:nvPr/>
            </p:nvSpPr>
            <p:spPr bwMode="auto">
              <a:xfrm>
                <a:off x="952501" y="22098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89" name="Rechteck 15"/>
              <p:cNvSpPr>
                <a:spLocks noChangeArrowheads="1"/>
              </p:cNvSpPr>
              <p:nvPr/>
            </p:nvSpPr>
            <p:spPr bwMode="auto">
              <a:xfrm>
                <a:off x="1066800" y="220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0" name="Rechteck 15"/>
              <p:cNvSpPr>
                <a:spLocks noChangeArrowheads="1"/>
              </p:cNvSpPr>
              <p:nvPr/>
            </p:nvSpPr>
            <p:spPr bwMode="auto">
              <a:xfrm>
                <a:off x="1181100" y="220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286" name="Textfeld 191"/>
            <p:cNvSpPr txBox="1">
              <a:spLocks noChangeArrowheads="1"/>
            </p:cNvSpPr>
            <p:nvPr/>
          </p:nvSpPr>
          <p:spPr bwMode="auto">
            <a:xfrm>
              <a:off x="2438400" y="2133600"/>
              <a:ext cx="1066800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9pPr>
            </a:lstStyle>
            <a:p>
              <a:pPr eaLnBrk="1" hangingPunct="1">
                <a:lnSpc>
                  <a:spcPct val="110000"/>
                </a:lnSpc>
                <a:buClr>
                  <a:srgbClr val="000000"/>
                </a:buClr>
                <a:buSzPct val="90000"/>
              </a:pPr>
              <a:r>
                <a:rPr lang="de-DE" altLang="de-DE" sz="1100" b="1">
                  <a:latin typeface="Arial" pitchFamily="34" charset="0"/>
                  <a:cs typeface="Arial" pitchFamily="34" charset="0"/>
                </a:rPr>
                <a:t>Basel</a:t>
              </a:r>
            </a:p>
          </p:txBody>
        </p:sp>
      </p:grpSp>
      <p:grpSp>
        <p:nvGrpSpPr>
          <p:cNvPr id="291" name="Gruppierung 129"/>
          <p:cNvGrpSpPr>
            <a:grpSpLocks/>
          </p:cNvGrpSpPr>
          <p:nvPr userDrawn="1"/>
        </p:nvGrpSpPr>
        <p:grpSpPr bwMode="auto">
          <a:xfrm>
            <a:off x="5105400" y="5791200"/>
            <a:ext cx="1671638" cy="685800"/>
            <a:chOff x="690563" y="2743200"/>
            <a:chExt cx="1671637" cy="685800"/>
          </a:xfrm>
        </p:grpSpPr>
        <p:grpSp>
          <p:nvGrpSpPr>
            <p:cNvPr id="292" name="Gruppierung 401"/>
            <p:cNvGrpSpPr>
              <a:grpSpLocks/>
            </p:cNvGrpSpPr>
            <p:nvPr/>
          </p:nvGrpSpPr>
          <p:grpSpPr bwMode="auto">
            <a:xfrm>
              <a:off x="690572" y="3014627"/>
              <a:ext cx="1671644" cy="414334"/>
              <a:chOff x="3657600" y="5791200"/>
              <a:chExt cx="1672200" cy="414900"/>
            </a:xfrm>
          </p:grpSpPr>
          <p:sp>
            <p:nvSpPr>
              <p:cNvPr id="294" name="Rechteck 15"/>
              <p:cNvSpPr>
                <a:spLocks noChangeArrowheads="1"/>
              </p:cNvSpPr>
              <p:nvPr/>
            </p:nvSpPr>
            <p:spPr bwMode="auto">
              <a:xfrm>
                <a:off x="36576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5" name="Rechteck 15"/>
              <p:cNvSpPr>
                <a:spLocks noChangeArrowheads="1"/>
              </p:cNvSpPr>
              <p:nvPr/>
            </p:nvSpPr>
            <p:spPr bwMode="auto">
              <a:xfrm>
                <a:off x="37719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6" name="Rechteck 15"/>
              <p:cNvSpPr>
                <a:spLocks noChangeArrowheads="1"/>
              </p:cNvSpPr>
              <p:nvPr/>
            </p:nvSpPr>
            <p:spPr bwMode="auto">
              <a:xfrm>
                <a:off x="38862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7" name="Rechteck 15"/>
              <p:cNvSpPr>
                <a:spLocks noChangeArrowheads="1"/>
              </p:cNvSpPr>
              <p:nvPr/>
            </p:nvSpPr>
            <p:spPr bwMode="auto">
              <a:xfrm>
                <a:off x="40005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8" name="Rechteck 15"/>
              <p:cNvSpPr>
                <a:spLocks noChangeArrowheads="1"/>
              </p:cNvSpPr>
              <p:nvPr/>
            </p:nvSpPr>
            <p:spPr bwMode="auto">
              <a:xfrm>
                <a:off x="41148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299" name="Rechteck 15"/>
              <p:cNvSpPr>
                <a:spLocks noChangeArrowheads="1"/>
              </p:cNvSpPr>
              <p:nvPr/>
            </p:nvSpPr>
            <p:spPr bwMode="auto">
              <a:xfrm>
                <a:off x="42291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0" name="Rechteck 15"/>
              <p:cNvSpPr>
                <a:spLocks noChangeArrowheads="1"/>
              </p:cNvSpPr>
              <p:nvPr/>
            </p:nvSpPr>
            <p:spPr bwMode="auto">
              <a:xfrm>
                <a:off x="43434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1" name="Rechteck 15"/>
              <p:cNvSpPr>
                <a:spLocks noChangeArrowheads="1"/>
              </p:cNvSpPr>
              <p:nvPr/>
            </p:nvSpPr>
            <p:spPr bwMode="auto">
              <a:xfrm>
                <a:off x="44577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2" name="Rechteck 15"/>
              <p:cNvSpPr>
                <a:spLocks noChangeArrowheads="1"/>
              </p:cNvSpPr>
              <p:nvPr/>
            </p:nvSpPr>
            <p:spPr bwMode="auto">
              <a:xfrm>
                <a:off x="45720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3" name="Rechteck 15"/>
              <p:cNvSpPr>
                <a:spLocks noChangeArrowheads="1"/>
              </p:cNvSpPr>
              <p:nvPr/>
            </p:nvSpPr>
            <p:spPr bwMode="auto">
              <a:xfrm>
                <a:off x="46863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4" name="Rechteck 15"/>
              <p:cNvSpPr>
                <a:spLocks noChangeArrowheads="1"/>
              </p:cNvSpPr>
              <p:nvPr/>
            </p:nvSpPr>
            <p:spPr bwMode="auto">
              <a:xfrm>
                <a:off x="48006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5" name="Rechteck 15"/>
              <p:cNvSpPr>
                <a:spLocks noChangeArrowheads="1"/>
              </p:cNvSpPr>
              <p:nvPr/>
            </p:nvSpPr>
            <p:spPr bwMode="auto">
              <a:xfrm>
                <a:off x="49149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6" name="Rechteck 15"/>
              <p:cNvSpPr>
                <a:spLocks noChangeArrowheads="1"/>
              </p:cNvSpPr>
              <p:nvPr/>
            </p:nvSpPr>
            <p:spPr bwMode="auto">
              <a:xfrm>
                <a:off x="5029200" y="5791200"/>
                <a:ext cx="72000" cy="72000"/>
              </a:xfrm>
              <a:prstGeom prst="rect">
                <a:avLst/>
              </a:prstGeom>
              <a:solidFill>
                <a:srgbClr val="082B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7" name="Rechteck 15"/>
              <p:cNvSpPr>
                <a:spLocks noChangeArrowheads="1"/>
              </p:cNvSpPr>
              <p:nvPr/>
            </p:nvSpPr>
            <p:spPr bwMode="auto">
              <a:xfrm>
                <a:off x="5143500" y="57912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8" name="Rechteck 15"/>
              <p:cNvSpPr>
                <a:spLocks noChangeArrowheads="1"/>
              </p:cNvSpPr>
              <p:nvPr/>
            </p:nvSpPr>
            <p:spPr bwMode="auto">
              <a:xfrm>
                <a:off x="5257800" y="57912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09" name="Rechteck 15"/>
              <p:cNvSpPr>
                <a:spLocks noChangeArrowheads="1"/>
              </p:cNvSpPr>
              <p:nvPr/>
            </p:nvSpPr>
            <p:spPr bwMode="auto">
              <a:xfrm>
                <a:off x="36576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0" name="Rechteck 15"/>
              <p:cNvSpPr>
                <a:spLocks noChangeArrowheads="1"/>
              </p:cNvSpPr>
              <p:nvPr/>
            </p:nvSpPr>
            <p:spPr bwMode="auto">
              <a:xfrm>
                <a:off x="37719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1" name="Rechteck 15"/>
              <p:cNvSpPr>
                <a:spLocks noChangeArrowheads="1"/>
              </p:cNvSpPr>
              <p:nvPr/>
            </p:nvSpPr>
            <p:spPr bwMode="auto">
              <a:xfrm>
                <a:off x="38862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2" name="Rechteck 15"/>
              <p:cNvSpPr>
                <a:spLocks noChangeArrowheads="1"/>
              </p:cNvSpPr>
              <p:nvPr/>
            </p:nvSpPr>
            <p:spPr bwMode="auto">
              <a:xfrm>
                <a:off x="40005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3" name="Rechteck 15"/>
              <p:cNvSpPr>
                <a:spLocks noChangeArrowheads="1"/>
              </p:cNvSpPr>
              <p:nvPr/>
            </p:nvSpPr>
            <p:spPr bwMode="auto">
              <a:xfrm>
                <a:off x="41148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4" name="Rechteck 15"/>
              <p:cNvSpPr>
                <a:spLocks noChangeArrowheads="1"/>
              </p:cNvSpPr>
              <p:nvPr/>
            </p:nvSpPr>
            <p:spPr bwMode="auto">
              <a:xfrm>
                <a:off x="42291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5" name="Rechteck 15"/>
              <p:cNvSpPr>
                <a:spLocks noChangeArrowheads="1"/>
              </p:cNvSpPr>
              <p:nvPr/>
            </p:nvSpPr>
            <p:spPr bwMode="auto">
              <a:xfrm>
                <a:off x="4343400" y="5905500"/>
                <a:ext cx="72000" cy="72000"/>
              </a:xfrm>
              <a:prstGeom prst="rect">
                <a:avLst/>
              </a:prstGeom>
              <a:solidFill>
                <a:srgbClr val="6B8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6" name="Rechteck 15"/>
              <p:cNvSpPr>
                <a:spLocks noChangeArrowheads="1"/>
              </p:cNvSpPr>
              <p:nvPr/>
            </p:nvSpPr>
            <p:spPr bwMode="auto">
              <a:xfrm>
                <a:off x="4457700" y="5905500"/>
                <a:ext cx="72000" cy="72000"/>
              </a:xfrm>
              <a:prstGeom prst="rect">
                <a:avLst/>
              </a:prstGeom>
              <a:solidFill>
                <a:srgbClr val="B4B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7" name="Rechteck 15"/>
              <p:cNvSpPr>
                <a:spLocks noChangeArrowheads="1"/>
              </p:cNvSpPr>
              <p:nvPr/>
            </p:nvSpPr>
            <p:spPr bwMode="auto">
              <a:xfrm>
                <a:off x="4572000" y="5905500"/>
                <a:ext cx="72000" cy="72000"/>
              </a:xfrm>
              <a:prstGeom prst="rect">
                <a:avLst/>
              </a:prstGeom>
              <a:solidFill>
                <a:srgbClr val="B4BF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8" name="Rechteck 15"/>
              <p:cNvSpPr>
                <a:spLocks noChangeArrowheads="1"/>
              </p:cNvSpPr>
              <p:nvPr/>
            </p:nvSpPr>
            <p:spPr bwMode="auto">
              <a:xfrm>
                <a:off x="4686300" y="59055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19" name="Rechteck 15"/>
              <p:cNvSpPr>
                <a:spLocks noChangeArrowheads="1"/>
              </p:cNvSpPr>
              <p:nvPr/>
            </p:nvSpPr>
            <p:spPr bwMode="auto">
              <a:xfrm>
                <a:off x="4800600" y="59055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0" name="Rechteck 15"/>
              <p:cNvSpPr>
                <a:spLocks noChangeArrowheads="1"/>
              </p:cNvSpPr>
              <p:nvPr/>
            </p:nvSpPr>
            <p:spPr bwMode="auto">
              <a:xfrm>
                <a:off x="4914900" y="59055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1" name="Rechteck 15"/>
              <p:cNvSpPr>
                <a:spLocks noChangeArrowheads="1"/>
              </p:cNvSpPr>
              <p:nvPr/>
            </p:nvSpPr>
            <p:spPr bwMode="auto">
              <a:xfrm>
                <a:off x="5029200" y="59055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2" name="Rechteck 15"/>
              <p:cNvSpPr>
                <a:spLocks noChangeArrowheads="1"/>
              </p:cNvSpPr>
              <p:nvPr/>
            </p:nvSpPr>
            <p:spPr bwMode="auto">
              <a:xfrm>
                <a:off x="5143500" y="5905500"/>
                <a:ext cx="72000" cy="72000"/>
              </a:xfrm>
              <a:prstGeom prst="rect">
                <a:avLst/>
              </a:prstGeom>
              <a:solidFill>
                <a:srgbClr val="CD4A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3" name="Rechteck 15"/>
              <p:cNvSpPr>
                <a:spLocks noChangeArrowheads="1"/>
              </p:cNvSpPr>
              <p:nvPr/>
            </p:nvSpPr>
            <p:spPr bwMode="auto">
              <a:xfrm>
                <a:off x="5257800" y="59055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4" name="Rechteck 15"/>
              <p:cNvSpPr>
                <a:spLocks noChangeArrowheads="1"/>
              </p:cNvSpPr>
              <p:nvPr/>
            </p:nvSpPr>
            <p:spPr bwMode="auto">
              <a:xfrm>
                <a:off x="36576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5" name="Rechteck 15"/>
              <p:cNvSpPr>
                <a:spLocks noChangeArrowheads="1"/>
              </p:cNvSpPr>
              <p:nvPr/>
            </p:nvSpPr>
            <p:spPr bwMode="auto">
              <a:xfrm>
                <a:off x="37719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6" name="Rechteck 15"/>
              <p:cNvSpPr>
                <a:spLocks noChangeArrowheads="1"/>
              </p:cNvSpPr>
              <p:nvPr/>
            </p:nvSpPr>
            <p:spPr bwMode="auto">
              <a:xfrm>
                <a:off x="38862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7" name="Rechteck 15"/>
              <p:cNvSpPr>
                <a:spLocks noChangeArrowheads="1"/>
              </p:cNvSpPr>
              <p:nvPr/>
            </p:nvSpPr>
            <p:spPr bwMode="auto">
              <a:xfrm>
                <a:off x="40005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8" name="Rechteck 15"/>
              <p:cNvSpPr>
                <a:spLocks noChangeArrowheads="1"/>
              </p:cNvSpPr>
              <p:nvPr/>
            </p:nvSpPr>
            <p:spPr bwMode="auto">
              <a:xfrm>
                <a:off x="41148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29" name="Rechteck 15"/>
              <p:cNvSpPr>
                <a:spLocks noChangeArrowheads="1"/>
              </p:cNvSpPr>
              <p:nvPr/>
            </p:nvSpPr>
            <p:spPr bwMode="auto">
              <a:xfrm>
                <a:off x="42291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0" name="Rechteck 15"/>
              <p:cNvSpPr>
                <a:spLocks noChangeArrowheads="1"/>
              </p:cNvSpPr>
              <p:nvPr/>
            </p:nvSpPr>
            <p:spPr bwMode="auto">
              <a:xfrm>
                <a:off x="43434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1" name="Rechteck 15"/>
              <p:cNvSpPr>
                <a:spLocks noChangeArrowheads="1"/>
              </p:cNvSpPr>
              <p:nvPr/>
            </p:nvSpPr>
            <p:spPr bwMode="auto">
              <a:xfrm>
                <a:off x="44577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2" name="Rechteck 15"/>
              <p:cNvSpPr>
                <a:spLocks noChangeArrowheads="1"/>
              </p:cNvSpPr>
              <p:nvPr/>
            </p:nvSpPr>
            <p:spPr bwMode="auto">
              <a:xfrm>
                <a:off x="45720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3" name="Rechteck 15"/>
              <p:cNvSpPr>
                <a:spLocks noChangeArrowheads="1"/>
              </p:cNvSpPr>
              <p:nvPr/>
            </p:nvSpPr>
            <p:spPr bwMode="auto">
              <a:xfrm>
                <a:off x="46863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4" name="Rechteck 15"/>
              <p:cNvSpPr>
                <a:spLocks noChangeArrowheads="1"/>
              </p:cNvSpPr>
              <p:nvPr/>
            </p:nvSpPr>
            <p:spPr bwMode="auto">
              <a:xfrm>
                <a:off x="48006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5" name="Rechteck 15"/>
              <p:cNvSpPr>
                <a:spLocks noChangeArrowheads="1"/>
              </p:cNvSpPr>
              <p:nvPr/>
            </p:nvSpPr>
            <p:spPr bwMode="auto">
              <a:xfrm>
                <a:off x="49149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6" name="Rechteck 15"/>
              <p:cNvSpPr>
                <a:spLocks noChangeArrowheads="1"/>
              </p:cNvSpPr>
              <p:nvPr/>
            </p:nvSpPr>
            <p:spPr bwMode="auto">
              <a:xfrm>
                <a:off x="50292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7" name="Rechteck 15"/>
              <p:cNvSpPr>
                <a:spLocks noChangeArrowheads="1"/>
              </p:cNvSpPr>
              <p:nvPr/>
            </p:nvSpPr>
            <p:spPr bwMode="auto">
              <a:xfrm>
                <a:off x="51435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8" name="Rechteck 15"/>
              <p:cNvSpPr>
                <a:spLocks noChangeArrowheads="1"/>
              </p:cNvSpPr>
              <p:nvPr/>
            </p:nvSpPr>
            <p:spPr bwMode="auto">
              <a:xfrm>
                <a:off x="5257800" y="60198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  <p:sp>
            <p:nvSpPr>
              <p:cNvPr id="339" name="Rechteck 15"/>
              <p:cNvSpPr>
                <a:spLocks noChangeArrowheads="1"/>
              </p:cNvSpPr>
              <p:nvPr/>
            </p:nvSpPr>
            <p:spPr bwMode="auto">
              <a:xfrm>
                <a:off x="3657600" y="6134100"/>
                <a:ext cx="72000" cy="72000"/>
              </a:xfrm>
              <a:prstGeom prst="rect">
                <a:avLst/>
              </a:prstGeom>
              <a:solidFill>
                <a:srgbClr val="E192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1pPr>
                <a:lvl2pPr marL="37931725" indent="-37474525"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2pPr>
                <a:lvl3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3pPr>
                <a:lvl4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4pPr>
                <a:lvl5pPr eaLnBrk="0" hangingPunct="0"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" charset="0"/>
                    <a:ea typeface="ヒラギノ角ゴ Pro W3" charset="-128"/>
                  </a:defRPr>
                </a:lvl9pPr>
              </a:lstStyle>
              <a:p>
                <a:endParaRPr lang="de-DE" altLang="de-DE"/>
              </a:p>
            </p:txBody>
          </p:sp>
        </p:grpSp>
        <p:sp>
          <p:nvSpPr>
            <p:cNvPr id="293" name="Textfeld 198"/>
            <p:cNvSpPr txBox="1">
              <a:spLocks noChangeArrowheads="1"/>
            </p:cNvSpPr>
            <p:nvPr/>
          </p:nvSpPr>
          <p:spPr bwMode="auto">
            <a:xfrm>
              <a:off x="690563" y="2743200"/>
              <a:ext cx="1066799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ヒラギノ角ゴ Pro W3" charset="-128"/>
                </a:defRPr>
              </a:lvl9pPr>
            </a:lstStyle>
            <a:p>
              <a:pPr eaLnBrk="1" hangingPunct="1">
                <a:lnSpc>
                  <a:spcPct val="110000"/>
                </a:lnSpc>
                <a:buClr>
                  <a:srgbClr val="000000"/>
                </a:buClr>
                <a:buSzPct val="90000"/>
              </a:pPr>
              <a:r>
                <a:rPr lang="de-DE" altLang="de-DE" sz="1100" b="1">
                  <a:latin typeface="Arial" pitchFamily="34" charset="0"/>
                  <a:cs typeface="Arial" pitchFamily="34" charset="0"/>
                </a:rPr>
                <a:t>Bern</a:t>
              </a:r>
            </a:p>
          </p:txBody>
        </p:sp>
      </p:grpSp>
      <p:sp>
        <p:nvSpPr>
          <p:cNvPr id="18" name="Textfeld 17"/>
          <p:cNvSpPr txBox="1"/>
          <p:nvPr userDrawn="1"/>
        </p:nvSpPr>
        <p:spPr>
          <a:xfrm>
            <a:off x="713086" y="2050719"/>
            <a:ext cx="2642889" cy="168784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Bratschi Wiederkehr &amp; Buob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</a:t>
            </a:r>
            <a:r>
              <a:rPr kumimoji="0" lang="de-CH" sz="11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43</a:t>
            </a: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Partner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</a:t>
            </a:r>
            <a:r>
              <a:rPr kumimoji="0" lang="de-CH" sz="11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19</a:t>
            </a: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Rechtsanwälte/Rechtsanwältinnen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</a:t>
            </a:r>
            <a:r>
              <a:rPr kumimoji="0" lang="de-CH" sz="11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5</a:t>
            </a: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Konsulenten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</a:t>
            </a:r>
            <a:r>
              <a:rPr kumimoji="0" lang="de-CH" sz="11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10</a:t>
            </a: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Praktikanten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>
                <a:tab pos="179388" algn="r"/>
                <a:tab pos="449263" algn="l"/>
              </a:tabLst>
              <a:defRPr/>
            </a:pP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</a:t>
            </a:r>
            <a:r>
              <a:rPr kumimoji="0" lang="de-CH" sz="11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51</a:t>
            </a:r>
            <a:r>
              <a:rPr kumimoji="0" lang="de-CH" sz="11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	Assistenten/Assistentinnen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CH" sz="1100"/>
          </a:p>
        </p:txBody>
      </p:sp>
      <p:sp>
        <p:nvSpPr>
          <p:cNvPr id="340" name="Textfeld 339"/>
          <p:cNvSpPr txBox="1"/>
          <p:nvPr userDrawn="1"/>
        </p:nvSpPr>
        <p:spPr>
          <a:xfrm>
            <a:off x="719138" y="911434"/>
            <a:ext cx="3600451" cy="9177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kumimoji="0" lang="de-CH" sz="2600" b="0" i="0" u="none" strike="noStrike" kern="1200" cap="none" spc="0" normalizeH="0" baseline="0" noProof="0" smtClean="0">
                <a:ln>
                  <a:noFill/>
                </a:ln>
                <a:solidFill>
                  <a:srgbClr val="082B25"/>
                </a:solidFill>
                <a:effectLst/>
                <a:uLnTx/>
                <a:uFillTx/>
                <a:latin typeface="Cambria"/>
              </a:rPr>
              <a:t>Standorte und </a:t>
            </a:r>
            <a:br>
              <a:rPr kumimoji="0" lang="de-CH" sz="2600" b="0" i="0" u="none" strike="noStrike" kern="1200" cap="none" spc="0" normalizeH="0" baseline="0" noProof="0" smtClean="0">
                <a:ln>
                  <a:noFill/>
                </a:ln>
                <a:solidFill>
                  <a:srgbClr val="082B25"/>
                </a:solidFill>
                <a:effectLst/>
                <a:uLnTx/>
                <a:uFillTx/>
                <a:latin typeface="Cambria"/>
              </a:rPr>
            </a:br>
            <a:r>
              <a:rPr kumimoji="0" lang="de-CH" sz="2600" b="0" i="0" u="none" strike="noStrike" kern="1200" cap="none" spc="0" normalizeH="0" baseline="0" noProof="0" smtClean="0">
                <a:ln>
                  <a:noFill/>
                </a:ln>
                <a:solidFill>
                  <a:srgbClr val="082B25"/>
                </a:solidFill>
                <a:effectLst/>
                <a:uLnTx/>
                <a:uFillTx/>
                <a:latin typeface="Cambria"/>
              </a:rPr>
              <a:t>Mitarbeitende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45964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setzesauszu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08720"/>
            <a:ext cx="6552000" cy="396044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2"/>
          </p:nvPr>
        </p:nvSpPr>
        <p:spPr>
          <a:xfrm>
            <a:off x="719138" y="1484784"/>
            <a:ext cx="7489825" cy="4860454"/>
          </a:xfrm>
        </p:spPr>
        <p:txBody>
          <a:bodyPr/>
          <a:lstStyle>
            <a:lvl1pPr marL="0" indent="0">
              <a:buNone/>
              <a:defRPr sz="1400" b="1"/>
            </a:lvl1pPr>
            <a:lvl2pPr marL="179388" indent="-179388">
              <a:lnSpc>
                <a:spcPct val="110000"/>
              </a:lnSpc>
              <a:spcBef>
                <a:spcPts val="600"/>
              </a:spcBef>
              <a:buClr>
                <a:schemeClr val="tx1"/>
              </a:buClr>
              <a:buSzPct val="80000"/>
              <a:buFont typeface="+mj-lt"/>
              <a:buAutoNum type="arabicParenR"/>
              <a:defRPr sz="1200"/>
            </a:lvl2pPr>
            <a:lvl3pPr marL="180000" indent="-180000">
              <a:spcBef>
                <a:spcPts val="600"/>
              </a:spcBef>
              <a:buFont typeface="Arial" panose="020B0604020202020204" pitchFamily="34" charset="0"/>
              <a:buChar char="&gt;"/>
              <a:defRPr/>
            </a:lvl3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22852578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533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08720"/>
            <a:ext cx="6552000" cy="432048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black">
          <a:xfrm>
            <a:off x="539750" y="1541463"/>
            <a:ext cx="8061325" cy="4887912"/>
          </a:xfrm>
          <a:prstGeom prst="rect">
            <a:avLst/>
          </a:prstGeom>
          <a:solidFill>
            <a:srgbClr val="082B2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de-DE">
              <a:ea typeface="+mn-ea"/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 bwMode="white">
          <a:xfrm>
            <a:off x="719138" y="1773238"/>
            <a:ext cx="7489825" cy="3599978"/>
          </a:xfrm>
        </p:spPr>
        <p:txBody>
          <a:bodyPr/>
          <a:lstStyle>
            <a:lvl1pPr marL="0" indent="0">
              <a:buNone/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white">
          <a:xfrm>
            <a:off x="719137" y="5625244"/>
            <a:ext cx="7489825" cy="576063"/>
          </a:xfrm>
        </p:spPr>
        <p:txBody>
          <a:bodyPr/>
          <a:lstStyle>
            <a:lvl1pPr marL="0" indent="0">
              <a:buNone/>
              <a:defRPr sz="1200">
                <a:solidFill>
                  <a:schemeClr val="bg2"/>
                </a:solidFill>
              </a:defRPr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40720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r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sp>
        <p:nvSpPr>
          <p:cNvPr id="6" name="Rechteck 15"/>
          <p:cNvSpPr>
            <a:spLocks noChangeArrowheads="1"/>
          </p:cNvSpPr>
          <p:nvPr userDrawn="1"/>
        </p:nvSpPr>
        <p:spPr bwMode="auto">
          <a:xfrm>
            <a:off x="709613" y="2425032"/>
            <a:ext cx="447675" cy="447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7" name="Inhaltsplatzhalter 14"/>
          <p:cNvSpPr txBox="1">
            <a:spLocks/>
          </p:cNvSpPr>
          <p:nvPr userDrawn="1"/>
        </p:nvSpPr>
        <p:spPr bwMode="auto">
          <a:xfrm>
            <a:off x="3700463" y="2386932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de-DE" altLang="de-DE" sz="1000">
                <a:latin typeface="Arial" pitchFamily="34" charset="0"/>
              </a:rPr>
              <a:t>40% Grün:</a:t>
            </a: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de-DE" altLang="de-DE" sz="1000">
                <a:latin typeface="Arial" pitchFamily="34" charset="0"/>
              </a:rPr>
              <a:t>107 | 128 | 124</a:t>
            </a:r>
          </a:p>
        </p:txBody>
      </p:sp>
      <p:sp>
        <p:nvSpPr>
          <p:cNvPr id="8" name="Rechteck 15"/>
          <p:cNvSpPr>
            <a:spLocks noChangeArrowheads="1"/>
          </p:cNvSpPr>
          <p:nvPr userDrawn="1"/>
        </p:nvSpPr>
        <p:spPr bwMode="auto">
          <a:xfrm>
            <a:off x="3124200" y="2434557"/>
            <a:ext cx="449263" cy="447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9" name="Inhaltsplatzhalter 14"/>
          <p:cNvSpPr txBox="1">
            <a:spLocks/>
          </p:cNvSpPr>
          <p:nvPr userDrawn="1"/>
        </p:nvSpPr>
        <p:spPr bwMode="auto">
          <a:xfrm>
            <a:off x="6027738" y="2393282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de-DE" altLang="de-DE" sz="1000">
                <a:latin typeface="Arial" pitchFamily="34" charset="0"/>
              </a:rPr>
              <a:t>70% Grün:</a:t>
            </a: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de-DE" altLang="de-DE" sz="1000">
                <a:latin typeface="Arial" pitchFamily="34" charset="0"/>
              </a:rPr>
              <a:t>180 | 191 | 189</a:t>
            </a:r>
          </a:p>
        </p:txBody>
      </p:sp>
      <p:sp>
        <p:nvSpPr>
          <p:cNvPr id="10" name="Rechteck 15"/>
          <p:cNvSpPr>
            <a:spLocks noChangeArrowheads="1"/>
          </p:cNvSpPr>
          <p:nvPr userDrawn="1"/>
        </p:nvSpPr>
        <p:spPr bwMode="auto">
          <a:xfrm>
            <a:off x="5451475" y="2434557"/>
            <a:ext cx="449263" cy="4476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1" name="Rechteck 16"/>
          <p:cNvSpPr>
            <a:spLocks noChangeArrowheads="1"/>
          </p:cNvSpPr>
          <p:nvPr userDrawn="1"/>
        </p:nvSpPr>
        <p:spPr bwMode="auto">
          <a:xfrm>
            <a:off x="720725" y="3752182"/>
            <a:ext cx="447675" cy="447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2" name="Rechteck 17"/>
          <p:cNvSpPr>
            <a:spLocks noChangeArrowheads="1"/>
          </p:cNvSpPr>
          <p:nvPr userDrawn="1"/>
        </p:nvSpPr>
        <p:spPr bwMode="auto">
          <a:xfrm>
            <a:off x="720725" y="4518945"/>
            <a:ext cx="447675" cy="449262"/>
          </a:xfrm>
          <a:prstGeom prst="rect">
            <a:avLst/>
          </a:prstGeom>
          <a:solidFill>
            <a:srgbClr val="D6D5AC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3" name="Rechteck 16"/>
          <p:cNvSpPr>
            <a:spLocks noChangeArrowheads="1"/>
          </p:cNvSpPr>
          <p:nvPr userDrawn="1"/>
        </p:nvSpPr>
        <p:spPr bwMode="auto">
          <a:xfrm>
            <a:off x="3124200" y="3752182"/>
            <a:ext cx="449263" cy="447675"/>
          </a:xfrm>
          <a:prstGeom prst="rect">
            <a:avLst/>
          </a:prstGeom>
          <a:solidFill>
            <a:srgbClr val="E19279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4" name="Inhaltsplatzhalter 14"/>
          <p:cNvSpPr txBox="1">
            <a:spLocks/>
          </p:cNvSpPr>
          <p:nvPr userDrawn="1"/>
        </p:nvSpPr>
        <p:spPr bwMode="auto">
          <a:xfrm>
            <a:off x="3700463" y="3733132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sz="1000">
                <a:latin typeface="Arial" pitchFamily="34" charset="0"/>
              </a:rPr>
              <a:t>40% Orange:</a:t>
            </a:r>
          </a:p>
          <a:p>
            <a:pPr>
              <a:lnSpc>
                <a:spcPct val="150000"/>
              </a:lnSpc>
            </a:pPr>
            <a:r>
              <a:rPr lang="de-DE" altLang="de-DE" sz="1000">
                <a:latin typeface="Arial" pitchFamily="34" charset="0"/>
              </a:rPr>
              <a:t>225 | 146 | 121</a:t>
            </a:r>
          </a:p>
        </p:txBody>
      </p:sp>
      <p:sp>
        <p:nvSpPr>
          <p:cNvPr id="15" name="Rechteck 16"/>
          <p:cNvSpPr>
            <a:spLocks noChangeArrowheads="1"/>
          </p:cNvSpPr>
          <p:nvPr userDrawn="1"/>
        </p:nvSpPr>
        <p:spPr bwMode="auto">
          <a:xfrm>
            <a:off x="5451475" y="3752182"/>
            <a:ext cx="449263" cy="447675"/>
          </a:xfrm>
          <a:prstGeom prst="rect">
            <a:avLst/>
          </a:prstGeom>
          <a:solidFill>
            <a:srgbClr val="F0C8BC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6" name="Inhaltsplatzhalter 14"/>
          <p:cNvSpPr txBox="1">
            <a:spLocks/>
          </p:cNvSpPr>
          <p:nvPr userDrawn="1"/>
        </p:nvSpPr>
        <p:spPr bwMode="auto">
          <a:xfrm>
            <a:off x="6027738" y="3733132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sz="1000">
                <a:latin typeface="Arial" pitchFamily="34" charset="0"/>
              </a:rPr>
              <a:t>70% Orange:</a:t>
            </a:r>
          </a:p>
          <a:p>
            <a:pPr>
              <a:lnSpc>
                <a:spcPct val="150000"/>
              </a:lnSpc>
            </a:pPr>
            <a:r>
              <a:rPr lang="de-DE" altLang="de-DE" sz="1000">
                <a:latin typeface="Arial" pitchFamily="34" charset="0"/>
              </a:rPr>
              <a:t>240 | 200 | 188</a:t>
            </a:r>
          </a:p>
        </p:txBody>
      </p:sp>
      <p:sp>
        <p:nvSpPr>
          <p:cNvPr id="17" name="Rechteck 16"/>
          <p:cNvSpPr>
            <a:spLocks noChangeArrowheads="1"/>
          </p:cNvSpPr>
          <p:nvPr userDrawn="1"/>
        </p:nvSpPr>
        <p:spPr bwMode="auto">
          <a:xfrm>
            <a:off x="3124200" y="4520532"/>
            <a:ext cx="449263" cy="447675"/>
          </a:xfrm>
          <a:prstGeom prst="rect">
            <a:avLst/>
          </a:prstGeom>
          <a:solidFill>
            <a:srgbClr val="EAEAD5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18" name="Inhaltsplatzhalter 14"/>
          <p:cNvSpPr txBox="1">
            <a:spLocks/>
          </p:cNvSpPr>
          <p:nvPr userDrawn="1"/>
        </p:nvSpPr>
        <p:spPr bwMode="auto">
          <a:xfrm>
            <a:off x="3700463" y="4539582"/>
            <a:ext cx="14398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000" dirty="0">
                <a:cs typeface="ヒラギノ角ゴ Pro W3" charset="-128"/>
              </a:rPr>
              <a:t>50% Sand:</a:t>
            </a:r>
          </a:p>
          <a:p>
            <a:pPr eaLnBrk="0" hangingPunct="0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000" dirty="0">
                <a:cs typeface="ヒラギノ角ゴ Pro W3" charset="-128"/>
              </a:rPr>
              <a:t>234 | 234 | 213</a:t>
            </a:r>
          </a:p>
        </p:txBody>
      </p:sp>
      <p:sp>
        <p:nvSpPr>
          <p:cNvPr id="19" name="Rechteck 16"/>
          <p:cNvSpPr>
            <a:spLocks noChangeArrowheads="1"/>
          </p:cNvSpPr>
          <p:nvPr userDrawn="1"/>
        </p:nvSpPr>
        <p:spPr bwMode="auto">
          <a:xfrm>
            <a:off x="3124200" y="5303170"/>
            <a:ext cx="449263" cy="447675"/>
          </a:xfrm>
          <a:prstGeom prst="rect">
            <a:avLst/>
          </a:prstGeom>
          <a:solidFill>
            <a:srgbClr val="6B5E5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20" name="Inhaltsplatzhalter 14"/>
          <p:cNvSpPr txBox="1">
            <a:spLocks/>
          </p:cNvSpPr>
          <p:nvPr userDrawn="1"/>
        </p:nvSpPr>
        <p:spPr bwMode="auto">
          <a:xfrm>
            <a:off x="3700463" y="5322220"/>
            <a:ext cx="14398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000" dirty="0">
                <a:cs typeface="ヒラギノ角ゴ Pro W3" charset="-128"/>
              </a:rPr>
              <a:t>30% Braun:</a:t>
            </a:r>
          </a:p>
          <a:p>
            <a:pPr eaLnBrk="0" hangingPunct="0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000" dirty="0">
                <a:cs typeface="ヒラギノ角ゴ Pro W3" charset="-128"/>
              </a:rPr>
              <a:t>107 | 94 | 80</a:t>
            </a:r>
          </a:p>
        </p:txBody>
      </p:sp>
      <p:sp>
        <p:nvSpPr>
          <p:cNvPr id="21" name="Rechteck 16"/>
          <p:cNvSpPr>
            <a:spLocks noChangeArrowheads="1"/>
          </p:cNvSpPr>
          <p:nvPr userDrawn="1"/>
        </p:nvSpPr>
        <p:spPr bwMode="auto">
          <a:xfrm>
            <a:off x="5451475" y="5303170"/>
            <a:ext cx="449263" cy="447675"/>
          </a:xfrm>
          <a:prstGeom prst="rect">
            <a:avLst/>
          </a:prstGeom>
          <a:solidFill>
            <a:srgbClr val="C4BCB3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endParaRPr lang="de-DE" altLang="de-DE"/>
          </a:p>
        </p:txBody>
      </p:sp>
      <p:sp>
        <p:nvSpPr>
          <p:cNvPr id="22" name="Inhaltsplatzhalter 14"/>
          <p:cNvSpPr txBox="1">
            <a:spLocks/>
          </p:cNvSpPr>
          <p:nvPr userDrawn="1"/>
        </p:nvSpPr>
        <p:spPr bwMode="auto">
          <a:xfrm>
            <a:off x="6027738" y="5322220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sz="1000">
                <a:latin typeface="Arial" pitchFamily="34" charset="0"/>
              </a:rPr>
              <a:t>70% Braun:</a:t>
            </a:r>
          </a:p>
          <a:p>
            <a:pPr>
              <a:lnSpc>
                <a:spcPct val="150000"/>
              </a:lnSpc>
            </a:pPr>
            <a:r>
              <a:rPr lang="de-DE" altLang="de-DE" sz="1000">
                <a:latin typeface="Arial" pitchFamily="34" charset="0"/>
              </a:rPr>
              <a:t>196 | 188 | 179</a:t>
            </a:r>
          </a:p>
        </p:txBody>
      </p:sp>
      <p:cxnSp>
        <p:nvCxnSpPr>
          <p:cNvPr id="23" name="Gerade Verbindung 22"/>
          <p:cNvCxnSpPr/>
          <p:nvPr userDrawn="1"/>
        </p:nvCxnSpPr>
        <p:spPr bwMode="auto">
          <a:xfrm>
            <a:off x="779463" y="5544470"/>
            <a:ext cx="317500" cy="158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Gerade Verbindung 23"/>
          <p:cNvCxnSpPr/>
          <p:nvPr userDrawn="1"/>
        </p:nvCxnSpPr>
        <p:spPr bwMode="auto">
          <a:xfrm>
            <a:off x="5524500" y="4761832"/>
            <a:ext cx="317500" cy="158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5" name="Bild 2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5023">
            <a:off x="5005388" y="933450"/>
            <a:ext cx="3906837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Inhaltsplatzhalter 14"/>
          <p:cNvSpPr txBox="1">
            <a:spLocks/>
          </p:cNvSpPr>
          <p:nvPr userDrawn="1"/>
        </p:nvSpPr>
        <p:spPr bwMode="auto">
          <a:xfrm>
            <a:off x="1277303" y="2386932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de-DE" altLang="de-DE" sz="1000" smtClean="0">
                <a:latin typeface="Arial" pitchFamily="34" charset="0"/>
              </a:rPr>
              <a:t>Grün</a:t>
            </a:r>
            <a:r>
              <a:rPr lang="de-DE" altLang="de-DE" sz="1000">
                <a:latin typeface="Arial" pitchFamily="34" charset="0"/>
              </a:rPr>
              <a:t>:</a:t>
            </a:r>
          </a:p>
          <a:p>
            <a:pPr>
              <a:lnSpc>
                <a:spcPct val="150000"/>
              </a:lnSpc>
              <a:spcAft>
                <a:spcPts val="200"/>
              </a:spcAft>
            </a:pPr>
            <a:r>
              <a:rPr lang="de-DE" altLang="de-DE" sz="1000" smtClean="0">
                <a:latin typeface="Arial" pitchFamily="34" charset="0"/>
              </a:rPr>
              <a:t>8 </a:t>
            </a:r>
            <a:r>
              <a:rPr lang="de-DE" altLang="de-DE" sz="1000">
                <a:latin typeface="Arial" pitchFamily="34" charset="0"/>
              </a:rPr>
              <a:t>| </a:t>
            </a:r>
            <a:r>
              <a:rPr lang="de-DE" altLang="de-DE" sz="1000" smtClean="0">
                <a:latin typeface="Arial" pitchFamily="34" charset="0"/>
              </a:rPr>
              <a:t>43 </a:t>
            </a:r>
            <a:r>
              <a:rPr lang="de-DE" altLang="de-DE" sz="1000">
                <a:latin typeface="Arial" pitchFamily="34" charset="0"/>
              </a:rPr>
              <a:t>| </a:t>
            </a:r>
            <a:r>
              <a:rPr lang="de-DE" altLang="de-DE" sz="1000" smtClean="0">
                <a:latin typeface="Arial" pitchFamily="34" charset="0"/>
              </a:rPr>
              <a:t>37</a:t>
            </a:r>
            <a:endParaRPr lang="de-DE" altLang="de-DE" sz="1000">
              <a:latin typeface="Arial" pitchFamily="34" charset="0"/>
            </a:endParaRPr>
          </a:p>
        </p:txBody>
      </p:sp>
      <p:sp>
        <p:nvSpPr>
          <p:cNvPr id="27" name="Inhaltsplatzhalter 14"/>
          <p:cNvSpPr txBox="1">
            <a:spLocks/>
          </p:cNvSpPr>
          <p:nvPr userDrawn="1"/>
        </p:nvSpPr>
        <p:spPr bwMode="auto">
          <a:xfrm>
            <a:off x="1277303" y="3733132"/>
            <a:ext cx="1439862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ヒラギノ角ゴ Pro W3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sz="1000" smtClean="0">
                <a:latin typeface="Arial" pitchFamily="34" charset="0"/>
              </a:rPr>
              <a:t>Orange</a:t>
            </a:r>
            <a:r>
              <a:rPr lang="de-DE" altLang="de-DE" sz="1000">
                <a:latin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de-DE" altLang="de-DE" sz="1000" smtClean="0">
                <a:latin typeface="Arial" pitchFamily="34" charset="0"/>
              </a:rPr>
              <a:t>205 | 74 </a:t>
            </a:r>
            <a:r>
              <a:rPr lang="de-DE" altLang="de-DE" sz="1000">
                <a:latin typeface="Arial" pitchFamily="34" charset="0"/>
              </a:rPr>
              <a:t>| </a:t>
            </a:r>
            <a:r>
              <a:rPr lang="de-DE" altLang="de-DE" sz="1000" smtClean="0">
                <a:latin typeface="Arial" pitchFamily="34" charset="0"/>
              </a:rPr>
              <a:t>32</a:t>
            </a:r>
            <a:endParaRPr lang="de-DE" altLang="de-DE" sz="1000">
              <a:latin typeface="Arial" pitchFamily="34" charset="0"/>
            </a:endParaRPr>
          </a:p>
        </p:txBody>
      </p:sp>
      <p:sp>
        <p:nvSpPr>
          <p:cNvPr id="28" name="Inhaltsplatzhalter 14"/>
          <p:cNvSpPr txBox="1">
            <a:spLocks/>
          </p:cNvSpPr>
          <p:nvPr userDrawn="1"/>
        </p:nvSpPr>
        <p:spPr bwMode="auto">
          <a:xfrm>
            <a:off x="1277303" y="4539582"/>
            <a:ext cx="14398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eaLnBrk="0" hangingPunct="0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000" smtClean="0">
                <a:cs typeface="ヒラギノ角ゴ Pro W3" charset="-128"/>
              </a:rPr>
              <a:t>Sand</a:t>
            </a:r>
            <a:r>
              <a:rPr lang="de-DE" sz="1000" dirty="0">
                <a:cs typeface="ヒラギノ角ゴ Pro W3" charset="-128"/>
              </a:rPr>
              <a:t>:</a:t>
            </a:r>
          </a:p>
          <a:p>
            <a:pPr eaLnBrk="0" hangingPunct="0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000" smtClean="0">
                <a:cs typeface="ヒラギノ角ゴ Pro W3" charset="-128"/>
              </a:rPr>
              <a:t>214 </a:t>
            </a:r>
            <a:r>
              <a:rPr lang="de-DE" sz="1000">
                <a:cs typeface="ヒラギノ角ゴ Pro W3" charset="-128"/>
              </a:rPr>
              <a:t>| </a:t>
            </a:r>
            <a:r>
              <a:rPr lang="de-DE" sz="1000" smtClean="0">
                <a:cs typeface="ヒラギノ角ゴ Pro W3" charset="-128"/>
              </a:rPr>
              <a:t>213 </a:t>
            </a:r>
            <a:r>
              <a:rPr lang="de-DE" sz="1000">
                <a:cs typeface="ヒラギノ角ゴ Pro W3" charset="-128"/>
              </a:rPr>
              <a:t>| </a:t>
            </a:r>
            <a:r>
              <a:rPr lang="de-DE" sz="1000" smtClean="0">
                <a:cs typeface="ヒラギノ角ゴ Pro W3" charset="-128"/>
              </a:rPr>
              <a:t>172</a:t>
            </a:r>
            <a:endParaRPr lang="de-DE" sz="1000" dirty="0">
              <a:cs typeface="ヒラギノ角ゴ Pro W3" charset="-128"/>
            </a:endParaRPr>
          </a:p>
        </p:txBody>
      </p:sp>
      <p:sp>
        <p:nvSpPr>
          <p:cNvPr id="29" name="Textfeld 28"/>
          <p:cNvSpPr txBox="1"/>
          <p:nvPr userDrawn="1"/>
        </p:nvSpPr>
        <p:spPr>
          <a:xfrm>
            <a:off x="719138" y="2060574"/>
            <a:ext cx="7993062" cy="428466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Primärfarbe (RGB)</a:t>
            </a: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endParaRPr kumimoji="0" lang="de-CH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endParaRPr kumimoji="0" lang="de-CH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endParaRPr kumimoji="0" lang="de-CH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82B25"/>
              </a:buClr>
              <a:buSzPct val="80000"/>
              <a:buFont typeface="Wingdings" panose="05000000000000000000" pitchFamily="2" charset="2"/>
              <a:buNone/>
              <a:tabLst/>
              <a:defRPr/>
            </a:pPr>
            <a:r>
              <a:rPr kumimoji="0" lang="de-CH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Sekundärfarben (RGB)</a:t>
            </a:r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26787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719138" y="908720"/>
            <a:ext cx="6552000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smtClean="0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19138" y="2060575"/>
            <a:ext cx="7489825" cy="428474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720000" y="6525344"/>
            <a:ext cx="3815996" cy="180021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 b="1">
                <a:solidFill>
                  <a:schemeClr val="tx1"/>
                </a:solidFill>
              </a:defRPr>
            </a:lvl1pPr>
          </a:lstStyle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208963" y="6524625"/>
            <a:ext cx="404849" cy="216024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200">
                <a:solidFill>
                  <a:schemeClr val="tx2"/>
                </a:solidFill>
                <a:latin typeface="+mj-lt"/>
              </a:defRPr>
            </a:lvl1pPr>
          </a:lstStyle>
          <a:p>
            <a:fld id="{A8B8D56D-BB31-40E9-9D5B-037F65A9BD1A}" type="slidenum">
              <a:rPr lang="de-CH" smtClean="0"/>
              <a:pPr/>
              <a:t>‹Nr.›</a:t>
            </a:fld>
            <a:endParaRPr lang="de-CH"/>
          </a:p>
        </p:txBody>
      </p:sp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475" y="449263"/>
            <a:ext cx="1076325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248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72" r:id="rId4"/>
    <p:sldLayoutId id="2147483671" r:id="rId5"/>
    <p:sldLayoutId id="2147483670" r:id="rId6"/>
    <p:sldLayoutId id="2147483669" r:id="rId7"/>
    <p:sldLayoutId id="2147483666" r:id="rId8"/>
    <p:sldLayoutId id="2147483673" r:id="rId9"/>
    <p:sldLayoutId id="2147483650" r:id="rId10"/>
    <p:sldLayoutId id="2147483657" r:id="rId11"/>
    <p:sldLayoutId id="2147483658" r:id="rId12"/>
    <p:sldLayoutId id="2147483653" r:id="rId13"/>
    <p:sldLayoutId id="2147483674" r:id="rId14"/>
    <p:sldLayoutId id="2147483675" r:id="rId15"/>
    <p:sldLayoutId id="2147483676" r:id="rId16"/>
    <p:sldLayoutId id="2147483661" r:id="rId17"/>
    <p:sldLayoutId id="2147483654" r:id="rId18"/>
    <p:sldLayoutId id="2147483655" r:id="rId19"/>
    <p:sldLayoutId id="2147483659" r:id="rId20"/>
    <p:sldLayoutId id="2147483660" r:id="rId21"/>
    <p:sldLayoutId id="2147483662" r:id="rId22"/>
    <p:sldLayoutId id="2147483677" r:id="rId23"/>
    <p:sldLayoutId id="2147483663" r:id="rId24"/>
    <p:sldLayoutId id="2147483665" r:id="rId25"/>
    <p:sldLayoutId id="2147483664" r:id="rId26"/>
    <p:sldLayoutId id="2147483678" r:id="rId27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914400" rtl="0" eaLnBrk="1" latinLnBrk="0" hangingPunct="1">
        <a:lnSpc>
          <a:spcPct val="110000"/>
        </a:lnSpc>
        <a:spcBef>
          <a:spcPts val="0"/>
        </a:spcBef>
        <a:buClr>
          <a:schemeClr val="accent1"/>
        </a:buClr>
        <a:buSzPct val="80000"/>
        <a:buFont typeface="Wingdings" panose="05000000000000000000" pitchFamily="2" charset="2"/>
        <a:buChar char="§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 smtClean="0"/>
              <a:t>OGD - Ein Thema für den Gesetzgeber?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 smtClean="0"/>
              <a:t>Prof. Dr. </a:t>
            </a:r>
            <a:r>
              <a:rPr lang="de-CH" dirty="0" err="1" smtClean="0"/>
              <a:t>iur</a:t>
            </a:r>
            <a:r>
              <a:rPr lang="de-CH" dirty="0" smtClean="0"/>
              <a:t>. Isabelle Häner, 1. Juli 2015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0672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Fragestellung</a:t>
            </a:r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719138" y="6447560"/>
            <a:ext cx="4068886" cy="293089"/>
          </a:xfrm>
        </p:spPr>
        <p:txBody>
          <a:bodyPr/>
          <a:lstStyle/>
          <a:p>
            <a:r>
              <a:rPr lang="de-CH" dirty="0" smtClean="0"/>
              <a:t>OGD – Ein Thema für den Gesetzgeber? Prof. Dr. iur. Isabelle Häner, 1.7.2015</a:t>
            </a:r>
            <a:endParaRPr lang="de-CH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2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Hoher Aufwand des Gesetzgebungsprozesses</a:t>
            </a:r>
          </a:p>
          <a:p>
            <a:pPr marL="0" indent="0">
              <a:buNone/>
            </a:pPr>
            <a:endParaRPr lang="de-CH" dirty="0" smtClean="0"/>
          </a:p>
          <a:p>
            <a:r>
              <a:rPr lang="de-CH" dirty="0" smtClean="0"/>
              <a:t>Gesetzesflut </a:t>
            </a:r>
          </a:p>
          <a:p>
            <a:pPr marL="0" indent="0">
              <a:buNone/>
            </a:pPr>
            <a:endParaRPr lang="de-CH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672" y="3429000"/>
            <a:ext cx="5057775" cy="172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10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Fragestellung</a:t>
            </a:r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3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 smtClean="0"/>
              <a:t>Braucht es ein Bundesgesetz?</a:t>
            </a:r>
          </a:p>
          <a:p>
            <a:endParaRPr lang="de-CH" dirty="0" smtClean="0"/>
          </a:p>
          <a:p>
            <a:pPr marL="0" indent="0">
              <a:buNone/>
            </a:pPr>
            <a:r>
              <a:rPr lang="de-CH" dirty="0" smtClean="0"/>
              <a:t>1. Vorgaben der Bundesverfassung </a:t>
            </a:r>
          </a:p>
          <a:p>
            <a:endParaRPr lang="de-CH" dirty="0"/>
          </a:p>
          <a:p>
            <a:pPr marL="0" indent="0">
              <a:buNone/>
            </a:pPr>
            <a:r>
              <a:rPr lang="de-CH" dirty="0" smtClean="0"/>
              <a:t>2. Mögliche Eckwerte der OGD Regelung:</a:t>
            </a:r>
          </a:p>
          <a:p>
            <a:pPr marL="360363" indent="-179388"/>
            <a:r>
              <a:rPr lang="de-CH" dirty="0" smtClean="0"/>
              <a:t>Vereinheitlichung und Zentralisierung von OGD in der Verwaltung</a:t>
            </a:r>
          </a:p>
          <a:p>
            <a:pPr marL="360363" indent="-179388"/>
            <a:r>
              <a:rPr lang="de-CH" dirty="0" smtClean="0"/>
              <a:t>Nutzungsfreiheit (im Rahmen des Urheberrechts)</a:t>
            </a:r>
          </a:p>
          <a:p>
            <a:pPr marL="360363" indent="-179388"/>
            <a:r>
              <a:rPr lang="de-CH" dirty="0" smtClean="0"/>
              <a:t>Gebührenfreiheit </a:t>
            </a:r>
          </a:p>
          <a:p>
            <a:pPr marL="360363" indent="-179388"/>
            <a:endParaRPr lang="de-CH" dirty="0"/>
          </a:p>
          <a:p>
            <a:pPr marL="360363" indent="-179388"/>
            <a:r>
              <a:rPr lang="de-CH" dirty="0" smtClean="0"/>
              <a:t>Gerichtlich durchsetzbares Recht auf OGD: Erweiterung des Öffentlichkeitsprinzips</a:t>
            </a:r>
          </a:p>
          <a:p>
            <a:pPr marL="0" lvl="2" indent="0">
              <a:buNone/>
            </a:pP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634304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07200"/>
            <a:ext cx="6877198" cy="1138138"/>
          </a:xfrm>
        </p:spPr>
        <p:txBody>
          <a:bodyPr/>
          <a:lstStyle/>
          <a:p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Vom passiven zum aktiven Öffentlichkeitsprinzip</a:t>
            </a:r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4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 dirty="0" smtClean="0"/>
          </a:p>
          <a:p>
            <a:r>
              <a:rPr lang="de-CH" dirty="0" smtClean="0"/>
              <a:t>Art. 180 BV: «Er (</a:t>
            </a:r>
            <a:r>
              <a:rPr lang="de-CH" i="1" dirty="0" smtClean="0"/>
              <a:t>der Bundesrat) </a:t>
            </a:r>
            <a:r>
              <a:rPr lang="de-CH" dirty="0" smtClean="0"/>
              <a:t>informiert die Öffentlichkeit rechtzeitig und umfassend über seine Tätigkeit, soweit nicht überwiegende öffentliche oder private Interessen entgegenstehen.»</a:t>
            </a:r>
          </a:p>
          <a:p>
            <a:endParaRPr lang="de-CH" dirty="0"/>
          </a:p>
          <a:p>
            <a:pPr marL="538163" indent="-361950">
              <a:buNone/>
            </a:pPr>
            <a:r>
              <a:rPr lang="de-CH" dirty="0" smtClean="0"/>
              <a:t>→ 	Kein Rechtsanspruch auf Information, d.h. kein individuell einklagbares Recht auf </a:t>
            </a:r>
            <a:r>
              <a:rPr lang="de-CH" i="1" dirty="0" smtClean="0"/>
              <a:t>aktive Information</a:t>
            </a:r>
            <a:endParaRPr lang="de-CH" dirty="0" smtClean="0"/>
          </a:p>
          <a:p>
            <a:pPr marL="176213" indent="0">
              <a:buNone/>
            </a:pPr>
            <a:endParaRPr lang="de-CH" dirty="0"/>
          </a:p>
          <a:p>
            <a:pPr marL="269875" indent="-269875"/>
            <a:r>
              <a:rPr lang="de-CH" dirty="0" smtClean="0"/>
              <a:t>Öffentlichkeitsprinzip beruht auf </a:t>
            </a:r>
            <a:r>
              <a:rPr lang="de-CH" i="1" dirty="0" smtClean="0"/>
              <a:t>passiver Information</a:t>
            </a:r>
          </a:p>
          <a:p>
            <a:pPr marL="269875" indent="-269875"/>
            <a:endParaRPr lang="de-CH" i="1" dirty="0"/>
          </a:p>
          <a:p>
            <a:pPr marL="538163" indent="-361950">
              <a:buNone/>
            </a:pPr>
            <a:r>
              <a:rPr lang="de-CH" dirty="0" smtClean="0"/>
              <a:t>→</a:t>
            </a:r>
            <a:r>
              <a:rPr lang="de-CH" i="1" dirty="0"/>
              <a:t> 	</a:t>
            </a:r>
            <a:r>
              <a:rPr lang="de-CH" dirty="0" smtClean="0"/>
              <a:t>Rechtsanspruch auf Zugang zu Verwaltungsakten (BGÖ = Bundesgesetz über das </a:t>
            </a:r>
            <a:r>
              <a:rPr lang="de-CH" dirty="0"/>
              <a:t>Ö</a:t>
            </a:r>
            <a:r>
              <a:rPr lang="de-CH" dirty="0" smtClean="0"/>
              <a:t>ffentlichkeitsprinzip der Verwaltung</a:t>
            </a:r>
            <a:r>
              <a:rPr lang="de-CH" i="1" dirty="0"/>
              <a:t>)</a:t>
            </a:r>
          </a:p>
          <a:p>
            <a:endParaRPr lang="de-CH" dirty="0" smtClean="0"/>
          </a:p>
        </p:txBody>
      </p:sp>
    </p:spTree>
    <p:extLst>
      <p:ext uri="{BB962C8B-B14F-4D97-AF65-F5344CB8AC3E}">
        <p14:creationId xmlns:p14="http://schemas.microsoft.com/office/powerpoint/2010/main" val="4083031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19138" y="907200"/>
            <a:ext cx="6877198" cy="1138138"/>
          </a:xfrm>
        </p:spPr>
        <p:txBody>
          <a:bodyPr/>
          <a:lstStyle/>
          <a:p>
            <a:r>
              <a:rPr lang="de-CH" dirty="0" smtClean="0"/>
              <a:t/>
            </a:r>
            <a:br>
              <a:rPr lang="de-CH" dirty="0" smtClean="0"/>
            </a:br>
            <a:r>
              <a:rPr lang="de-CH" dirty="0" smtClean="0"/>
              <a:t>Vom </a:t>
            </a:r>
            <a:r>
              <a:rPr lang="de-CH" dirty="0"/>
              <a:t>passiven zum aktiven Öffentlichkeitsprinzip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5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 dirty="0" smtClean="0"/>
          </a:p>
          <a:p>
            <a:r>
              <a:rPr lang="de-CH" dirty="0" smtClean="0"/>
              <a:t>Art. 19 VBGÖ (Verordnung über das Öffentlichkeitsprinzip der Verwaltung): </a:t>
            </a:r>
            <a:br>
              <a:rPr lang="de-CH" dirty="0" smtClean="0"/>
            </a:br>
            <a:r>
              <a:rPr lang="de-CH" i="1" dirty="0" smtClean="0"/>
              <a:t>«Die zuständige Behörde macht wichtige amtliche Dokumente so schnell wie möglich im Internet verfügbar, soweit…»</a:t>
            </a:r>
          </a:p>
          <a:p>
            <a:endParaRPr lang="de-CH" dirty="0"/>
          </a:p>
          <a:p>
            <a:pPr marL="538163" indent="-361950">
              <a:buNone/>
            </a:pPr>
            <a:r>
              <a:rPr lang="de-CH" dirty="0"/>
              <a:t>→ 	Kein </a:t>
            </a:r>
            <a:r>
              <a:rPr lang="de-CH" dirty="0" smtClean="0"/>
              <a:t>Rechtsanspruch</a:t>
            </a:r>
          </a:p>
          <a:p>
            <a:pPr marL="538163" indent="-361950">
              <a:buNone/>
            </a:pPr>
            <a:r>
              <a:rPr lang="de-CH" dirty="0"/>
              <a:t>→ </a:t>
            </a:r>
            <a:r>
              <a:rPr lang="de-CH" dirty="0" smtClean="0"/>
              <a:t>	Das BGÖ enthält kein </a:t>
            </a:r>
            <a:r>
              <a:rPr lang="de-CH" i="1" dirty="0" smtClean="0"/>
              <a:t>aktives </a:t>
            </a:r>
            <a:r>
              <a:rPr lang="de-CH" dirty="0" smtClean="0"/>
              <a:t>Öffentlichkeitsprinzip, nur </a:t>
            </a:r>
            <a:r>
              <a:rPr lang="de-CH" i="1" dirty="0" smtClean="0"/>
              <a:t>passives </a:t>
            </a:r>
            <a:r>
              <a:rPr lang="de-CH" dirty="0" smtClean="0"/>
              <a:t>Öffentlichkeitsprinzip</a:t>
            </a:r>
          </a:p>
          <a:p>
            <a:pPr marL="538163" indent="-361950">
              <a:buNone/>
            </a:pPr>
            <a:endParaRPr lang="de-CH" dirty="0"/>
          </a:p>
          <a:p>
            <a:pPr marL="538163" indent="-361950"/>
            <a:r>
              <a:rPr lang="de-CH" dirty="0" smtClean="0"/>
              <a:t>Aktives Öffentlichkeitsprinzip: gesetzliche Grundlage fehlt</a:t>
            </a:r>
          </a:p>
          <a:p>
            <a:pPr marL="538163" indent="-361950"/>
            <a:r>
              <a:rPr lang="de-CH" dirty="0" smtClean="0"/>
              <a:t>Einzufügen in das BGÖ(?)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5668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OGD als Informationsprinzip </a:t>
            </a:r>
            <a:br>
              <a:rPr lang="de-CH" dirty="0" smtClean="0"/>
            </a:br>
            <a:r>
              <a:rPr lang="de-CH" dirty="0" smtClean="0"/>
              <a:t>(ohne Rechtsanspruch)</a:t>
            </a:r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6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 dirty="0" smtClean="0"/>
          </a:p>
          <a:p>
            <a:r>
              <a:rPr lang="de-CH" dirty="0" smtClean="0"/>
              <a:t>Anknüpfung an BGÖ</a:t>
            </a:r>
          </a:p>
          <a:p>
            <a:r>
              <a:rPr lang="de-CH" dirty="0" smtClean="0"/>
              <a:t>Anknüpfung an Regierungs- und Verwaltungsorganisationsgesetz (RVOG)</a:t>
            </a:r>
          </a:p>
          <a:p>
            <a:endParaRPr lang="de-CH" dirty="0"/>
          </a:p>
          <a:p>
            <a:pPr marL="0" indent="0">
              <a:buNone/>
            </a:pPr>
            <a:r>
              <a:rPr lang="de-CH" dirty="0" smtClean="0"/>
              <a:t>1. BGÖ: Ergänzung in der VBGÖ</a:t>
            </a:r>
          </a:p>
          <a:p>
            <a:pPr marL="360363" indent="-179388"/>
            <a:r>
              <a:rPr lang="de-CH" dirty="0" smtClean="0"/>
              <a:t>Regelung der auf dem OGD-Portal zu publizierenden Daten</a:t>
            </a:r>
          </a:p>
          <a:p>
            <a:pPr marL="360363" indent="-179388"/>
            <a:r>
              <a:rPr lang="de-CH" dirty="0" smtClean="0"/>
              <a:t>Ev. Ergänzung der Verordnungen ober Organisation der Bundesämter</a:t>
            </a:r>
          </a:p>
          <a:p>
            <a:pPr marL="360363" indent="-179388"/>
            <a:r>
              <a:rPr lang="de-CH" dirty="0" smtClean="0"/>
              <a:t>Gebührenfreiheit ist gegeben</a:t>
            </a:r>
          </a:p>
          <a:p>
            <a:pPr marL="360363" indent="-179388"/>
            <a:r>
              <a:rPr lang="de-CH" dirty="0" smtClean="0"/>
              <a:t>Urheberrecht (so überhaupt betroffen) ist geregelt</a:t>
            </a:r>
          </a:p>
          <a:p>
            <a:pPr marL="360363" indent="-179388"/>
            <a:endParaRPr lang="de-CH" dirty="0"/>
          </a:p>
          <a:p>
            <a:pPr marL="630238" indent="-449263">
              <a:tabLst>
                <a:tab pos="360363" algn="l"/>
              </a:tabLst>
            </a:pPr>
            <a:r>
              <a:rPr lang="de-CH" dirty="0" smtClean="0"/>
              <a:t>→ Aber: Änderung der Spezialgesetze unabdingbar: Meteogesetz, 	Geoinformationsgesetz, Statistikgesetz, ev. Archivgesetz etc.</a:t>
            </a:r>
          </a:p>
          <a:p>
            <a:pPr marL="360363" indent="-179388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41318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OGD als </a:t>
            </a:r>
            <a:r>
              <a:rPr lang="de-CH" dirty="0" smtClean="0"/>
              <a:t>Informationsprinzip 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>(ohne Rechtsanspruch)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7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 smtClean="0"/>
              <a:t>2. Art. 40 RVOG: </a:t>
            </a:r>
          </a:p>
          <a:p>
            <a:pPr marL="268288" indent="0">
              <a:buNone/>
            </a:pPr>
            <a:r>
              <a:rPr lang="de-CH" dirty="0" smtClean="0"/>
              <a:t>«Der Departementsvorsteher oder die Departementsvorsteherin trifft in Absprache mit der Bundeskanzlei die geeigneten Vorkehrungen für die Information </a:t>
            </a:r>
            <a:r>
              <a:rPr lang="de-CH" i="1" dirty="0" smtClean="0"/>
              <a:t>über die Tätigkeit </a:t>
            </a:r>
            <a:r>
              <a:rPr lang="de-CH" dirty="0" smtClean="0"/>
              <a:t>des Departements..»</a:t>
            </a:r>
          </a:p>
          <a:p>
            <a:pPr marL="268288" indent="0">
              <a:buNone/>
            </a:pPr>
            <a:endParaRPr lang="de-CH" dirty="0"/>
          </a:p>
          <a:p>
            <a:pPr marL="554038" indent="-285750"/>
            <a:r>
              <a:rPr lang="de-CH" dirty="0" smtClean="0"/>
              <a:t>Anpassung Konzept der Kommunikationspolitik</a:t>
            </a:r>
          </a:p>
          <a:p>
            <a:pPr marL="554038" indent="-285750"/>
            <a:r>
              <a:rPr lang="de-CH" dirty="0" smtClean="0"/>
              <a:t>Gebührenfreiheit</a:t>
            </a:r>
          </a:p>
          <a:p>
            <a:pPr marL="554038" indent="-285750"/>
            <a:r>
              <a:rPr lang="de-CH" dirty="0" smtClean="0"/>
              <a:t>Urheberrecht ist geregelt</a:t>
            </a:r>
          </a:p>
          <a:p>
            <a:pPr marL="554038" indent="-285750"/>
            <a:r>
              <a:rPr lang="de-CH" dirty="0" smtClean="0"/>
              <a:t>Ev</a:t>
            </a:r>
            <a:r>
              <a:rPr lang="de-CH" dirty="0"/>
              <a:t>. Ergänzung der Verordnungen ober Organisation der Bundesämter</a:t>
            </a:r>
          </a:p>
          <a:p>
            <a:pPr marL="268288" indent="0">
              <a:buNone/>
            </a:pPr>
            <a:endParaRPr lang="de-CH" dirty="0"/>
          </a:p>
          <a:p>
            <a:pPr marL="554038" indent="-285750"/>
            <a:r>
              <a:rPr lang="de-CH" dirty="0"/>
              <a:t>→ Aber: Änderung der </a:t>
            </a:r>
            <a:r>
              <a:rPr lang="de-CH" dirty="0" smtClean="0"/>
              <a:t>Spezialgesetze: </a:t>
            </a:r>
            <a:r>
              <a:rPr lang="de-CH" dirty="0"/>
              <a:t>Meteogesetz, 	Geoinformationsgesetz, Statistikgesetz, ev. Archivgesetz etc.</a:t>
            </a:r>
          </a:p>
          <a:p>
            <a:pPr marL="268288" indent="0">
              <a:buNone/>
            </a:pPr>
            <a:endParaRPr lang="de-CH" dirty="0"/>
          </a:p>
          <a:p>
            <a:pPr marL="554038" indent="-285750"/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8166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 smtClean="0"/>
              <a:t>Fazit</a:t>
            </a:r>
            <a:endParaRPr lang="de-CH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t>8</a:t>
            </a:fld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 smtClean="0"/>
              <a:t>Aktives Öffentlichkeitsprinzip: Schaffung einer gesetzlichen Grundlage unabdingbar</a:t>
            </a:r>
          </a:p>
          <a:p>
            <a:endParaRPr lang="de-CH" dirty="0"/>
          </a:p>
          <a:p>
            <a:r>
              <a:rPr lang="de-CH" dirty="0" smtClean="0"/>
              <a:t>OGD als neues Informationsprinzip: Mantelerlass für die anzupassenden Spezialgesetze genügt</a:t>
            </a:r>
          </a:p>
          <a:p>
            <a:pPr marL="0" indent="0">
              <a:buNone/>
            </a:pPr>
            <a:endParaRPr lang="de-CH" dirty="0" smtClean="0"/>
          </a:p>
          <a:p>
            <a:r>
              <a:rPr lang="de-CH" dirty="0"/>
              <a:t>Im Übrigen Änderung von </a:t>
            </a:r>
            <a:r>
              <a:rPr lang="de-CH" dirty="0" smtClean="0"/>
              <a:t>Verordnungen</a:t>
            </a:r>
            <a:endParaRPr lang="de-CH" dirty="0"/>
          </a:p>
          <a:p>
            <a:pPr marL="0" indent="0">
              <a:buNone/>
            </a:pPr>
            <a:endParaRPr lang="de-CH" dirty="0" smtClean="0"/>
          </a:p>
          <a:p>
            <a:r>
              <a:rPr lang="de-CH" dirty="0" smtClean="0"/>
              <a:t>Aktives Öffentlichkeitsprinzip oder Informationsprinzip?</a:t>
            </a:r>
          </a:p>
          <a:p>
            <a:endParaRPr lang="de-CH" dirty="0"/>
          </a:p>
          <a:p>
            <a:pPr marL="0" indent="0">
              <a:buNone/>
            </a:pPr>
            <a:endParaRPr lang="de-CH" b="1" dirty="0" smtClean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721" y="4871144"/>
            <a:ext cx="3008416" cy="152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6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Vielen Dank für Ihre Aufmerksamkeit</a:t>
            </a:r>
            <a:br>
              <a:rPr lang="de-CH"/>
            </a:br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 smtClean="0"/>
              <a:t>OGD – Ein Thema für den Gesetzgeber? Prof. Dr. iur. Isabelle Häner, 1.7.2015</a:t>
            </a:r>
            <a:endParaRPr lang="de-CH" b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8B8D56D-BB31-40E9-9D5B-037F65A9BD1A}" type="slidenum">
              <a:rPr lang="de-CH" smtClean="0"/>
              <a:pPr/>
              <a:t>9</a:t>
            </a:fld>
            <a:endParaRPr lang="de-CH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 b="1" dirty="0" smtClean="0"/>
              <a:t>Isabelle Häner</a:t>
            </a:r>
            <a:endParaRPr lang="de-CH" b="1" dirty="0"/>
          </a:p>
          <a:p>
            <a:r>
              <a:rPr lang="de-CH" dirty="0" smtClean="0"/>
              <a:t>Prof. Dr. iur, Rechtsanwältin</a:t>
            </a:r>
            <a:r>
              <a:rPr lang="de-CH" dirty="0"/>
              <a:t/>
            </a:r>
            <a:br>
              <a:rPr lang="de-CH" dirty="0"/>
            </a:br>
            <a:r>
              <a:rPr lang="de-CH" dirty="0"/>
              <a:t/>
            </a:r>
            <a:br>
              <a:rPr lang="de-CH" dirty="0"/>
            </a:br>
            <a:r>
              <a:rPr lang="de-CH" dirty="0"/>
              <a:t>Bratschi Wiederkehr &amp; </a:t>
            </a:r>
            <a:r>
              <a:rPr lang="de-CH" dirty="0" smtClean="0"/>
              <a:t>Buob AG</a:t>
            </a:r>
            <a:r>
              <a:rPr lang="de-CH" dirty="0"/>
              <a:t/>
            </a:r>
            <a:br>
              <a:rPr lang="de-CH" dirty="0"/>
            </a:br>
            <a:r>
              <a:rPr lang="de-CH" dirty="0" smtClean="0"/>
              <a:t>Bahnhofstrasse 70, Postf. 1130</a:t>
            </a:r>
          </a:p>
          <a:p>
            <a:r>
              <a:rPr lang="de-CH" dirty="0" smtClean="0"/>
              <a:t>8021 Zürich</a:t>
            </a:r>
            <a:r>
              <a:rPr lang="de-CH" dirty="0"/>
              <a:t/>
            </a:r>
            <a:br>
              <a:rPr lang="de-CH" dirty="0"/>
            </a:br>
            <a:r>
              <a:rPr lang="de-CH" dirty="0" smtClean="0"/>
              <a:t>isabelle.haener@bratschi-law.ch</a:t>
            </a:r>
            <a:r>
              <a:rPr lang="de-CH" dirty="0"/>
              <a:t/>
            </a:r>
            <a:br>
              <a:rPr lang="de-CH" dirty="0"/>
            </a:br>
            <a:r>
              <a:rPr lang="de-CH" dirty="0" smtClean="0"/>
              <a:t>www.bratschi-law.ch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7041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WB_Praesentation">
  <a:themeElements>
    <a:clrScheme name="bwb">
      <a:dk1>
        <a:srgbClr val="000000"/>
      </a:dk1>
      <a:lt1>
        <a:srgbClr val="FFFFFF"/>
      </a:lt1>
      <a:dk2>
        <a:srgbClr val="082B25"/>
      </a:dk2>
      <a:lt2>
        <a:srgbClr val="FFFFFF"/>
      </a:lt2>
      <a:accent1>
        <a:srgbClr val="082B25"/>
      </a:accent1>
      <a:accent2>
        <a:srgbClr val="6B807C"/>
      </a:accent2>
      <a:accent3>
        <a:srgbClr val="B4BFBD"/>
      </a:accent3>
      <a:accent4>
        <a:srgbClr val="CD4A20"/>
      </a:accent4>
      <a:accent5>
        <a:srgbClr val="E19279"/>
      </a:accent5>
      <a:accent6>
        <a:srgbClr val="F0C8BC"/>
      </a:accent6>
      <a:hlink>
        <a:srgbClr val="000000"/>
      </a:hlink>
      <a:folHlink>
        <a:srgbClr val="000000"/>
      </a:folHlink>
    </a:clrScheme>
    <a:fontScheme name="bwb">
      <a:majorFont>
        <a:latin typeface="Cambria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/>
        </a:defPPr>
      </a:lstStyle>
    </a:txDef>
  </a:objectDefaults>
  <a:extraClrSchemeLst>
    <a:extraClrScheme>
      <a:clrScheme name="bwb">
        <a:dk1>
          <a:srgbClr val="000000"/>
        </a:dk1>
        <a:lt1>
          <a:srgbClr val="FFFFFF"/>
        </a:lt1>
        <a:dk2>
          <a:srgbClr val="082B25"/>
        </a:dk2>
        <a:lt2>
          <a:srgbClr val="FFFFFF"/>
        </a:lt2>
        <a:accent1>
          <a:srgbClr val="082B25"/>
        </a:accent1>
        <a:accent2>
          <a:srgbClr val="6B807C"/>
        </a:accent2>
        <a:accent3>
          <a:srgbClr val="B4BFBD"/>
        </a:accent3>
        <a:accent4>
          <a:srgbClr val="CD4A20"/>
        </a:accent4>
        <a:accent5>
          <a:srgbClr val="E19279"/>
        </a:accent5>
        <a:accent6>
          <a:srgbClr val="F0C8BC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 name="Gruen">
      <a:srgbClr val="082B25"/>
    </a:custClr>
    <a:custClr name="40% Gruen">
      <a:srgbClr val="6B807C"/>
    </a:custClr>
    <a:custClr name="70% Gruen">
      <a:srgbClr val="B4BFBD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Orange">
      <a:srgbClr val="CD4A20"/>
    </a:custClr>
    <a:custClr name="40% Orange">
      <a:srgbClr val="E19279"/>
    </a:custClr>
    <a:custClr name="70% Orange">
      <a:srgbClr val="F0C8BC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Sand">
      <a:srgbClr val="D6D5AC"/>
    </a:custClr>
    <a:custClr name="50% Sand">
      <a:srgbClr val="EAEAD5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30% Braun">
      <a:srgbClr val="6B5E50"/>
    </a:custClr>
    <a:custClr name="70% Braun">
      <a:srgbClr val="C4BCB3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  <a:custClr name=" ">
      <a:srgbClr val="FFFFFF"/>
    </a:custClr>
  </a:custClrLst>
  <a:extLst>
    <a:ext uri="{05A4C25C-085E-4340-85A3-A5531E510DB2}">
      <thm15:themeFamily xmlns:thm15="http://schemas.microsoft.com/office/thememl/2012/main" name="WJdBwbVorlage" id="{72A5C872-C124-486F-8DF1-E3F93B7E8ADD}" vid="{9A76FDEB-2B58-4996-B9F6-025454B7DBAF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WJDBWBVORLAGE</Template>
  <TotalTime>0</TotalTime>
  <Words>433</Words>
  <Application>Microsoft Office PowerPoint</Application>
  <PresentationFormat>Bildschirmpräsentation (4:3)</PresentationFormat>
  <Paragraphs>89</Paragraphs>
  <Slides>9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6" baseType="lpstr">
      <vt:lpstr>Arial</vt:lpstr>
      <vt:lpstr>Calibri</vt:lpstr>
      <vt:lpstr>Cambria</vt:lpstr>
      <vt:lpstr>Times</vt:lpstr>
      <vt:lpstr>Wingdings</vt:lpstr>
      <vt:lpstr>ヒラギノ角ゴ Pro W3</vt:lpstr>
      <vt:lpstr>BWB_Praesentation</vt:lpstr>
      <vt:lpstr>OGD - Ein Thema für den Gesetzgeber?</vt:lpstr>
      <vt:lpstr>Fragestellung</vt:lpstr>
      <vt:lpstr>Fragestellung</vt:lpstr>
      <vt:lpstr> Vom passiven zum aktiven Öffentlichkeitsprinzip</vt:lpstr>
      <vt:lpstr> Vom passiven zum aktiven Öffentlichkeitsprinzip</vt:lpstr>
      <vt:lpstr>OGD als Informationsprinzip  (ohne Rechtsanspruch)</vt:lpstr>
      <vt:lpstr>OGD als Informationsprinzip  (ohne Rechtsanspruch)</vt:lpstr>
      <vt:lpstr>Fazit</vt:lpstr>
      <vt:lpstr>Vielen Dank für Ihre Aufmerksamkeit </vt:lpstr>
    </vt:vector>
  </TitlesOfParts>
  <Company>Bratschi Wiederkehr und Buob AG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zu dieser Powerpoint-Präsentation auch zweizeilig möglich</dc:title>
  <dc:creator>Häner Isabelle</dc:creator>
  <cp:lastModifiedBy>Häner Isabelle</cp:lastModifiedBy>
  <cp:revision>30</cp:revision>
  <cp:lastPrinted>2014-01-27T13:08:23Z</cp:lastPrinted>
  <dcterms:created xsi:type="dcterms:W3CDTF">2015-06-24T13:58:17Z</dcterms:created>
  <dcterms:modified xsi:type="dcterms:W3CDTF">2015-06-29T09:54:37Z</dcterms:modified>
</cp:coreProperties>
</file>