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4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5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6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7.xml" ContentType="application/vnd.openxmlformats-officedocument.theme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  <p:sldMasterId id="2147483684" r:id="rId2"/>
    <p:sldMasterId id="2147483687" r:id="rId3"/>
    <p:sldMasterId id="2147483719" r:id="rId4"/>
    <p:sldMasterId id="2147483787" r:id="rId5"/>
    <p:sldMasterId id="2147483799" r:id="rId6"/>
    <p:sldMasterId id="2147483811" r:id="rId7"/>
    <p:sldMasterId id="2147483828" r:id="rId8"/>
  </p:sldMasterIdLst>
  <p:notesMasterIdLst>
    <p:notesMasterId r:id="rId28"/>
  </p:notesMasterIdLst>
  <p:handoutMasterIdLst>
    <p:handoutMasterId r:id="rId29"/>
  </p:handoutMasterIdLst>
  <p:sldIdLst>
    <p:sldId id="393" r:id="rId9"/>
    <p:sldId id="394" r:id="rId10"/>
    <p:sldId id="418" r:id="rId11"/>
    <p:sldId id="417" r:id="rId12"/>
    <p:sldId id="356" r:id="rId13"/>
    <p:sldId id="407" r:id="rId14"/>
    <p:sldId id="401" r:id="rId15"/>
    <p:sldId id="403" r:id="rId16"/>
    <p:sldId id="353" r:id="rId17"/>
    <p:sldId id="344" r:id="rId18"/>
    <p:sldId id="358" r:id="rId19"/>
    <p:sldId id="354" r:id="rId20"/>
    <p:sldId id="408" r:id="rId21"/>
    <p:sldId id="413" r:id="rId22"/>
    <p:sldId id="362" r:id="rId23"/>
    <p:sldId id="361" r:id="rId24"/>
    <p:sldId id="377" r:id="rId25"/>
    <p:sldId id="419" r:id="rId26"/>
    <p:sldId id="412" r:id="rId27"/>
  </p:sldIdLst>
  <p:sldSz cx="9144000" cy="6858000" type="screen4x3"/>
  <p:notesSz cx="6669088" cy="9775825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07F8FE4-4C0B-4954-B416-396E78148236}">
          <p14:sldIdLst>
            <p14:sldId id="393"/>
            <p14:sldId id="394"/>
            <p14:sldId id="418"/>
            <p14:sldId id="417"/>
            <p14:sldId id="356"/>
            <p14:sldId id="407"/>
            <p14:sldId id="401"/>
            <p14:sldId id="403"/>
            <p14:sldId id="353"/>
            <p14:sldId id="344"/>
            <p14:sldId id="358"/>
            <p14:sldId id="354"/>
            <p14:sldId id="408"/>
            <p14:sldId id="413"/>
            <p14:sldId id="362"/>
            <p14:sldId id="361"/>
            <p14:sldId id="377"/>
            <p14:sldId id="419"/>
            <p14:sldId id="412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0000FF"/>
    <a:srgbClr val="0066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75868" autoAdjust="0"/>
  </p:normalViewPr>
  <p:slideViewPr>
    <p:cSldViewPr>
      <p:cViewPr varScale="1">
        <p:scale>
          <a:sx n="101" d="100"/>
          <a:sy n="101" d="100"/>
        </p:scale>
        <p:origin x="-191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05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3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3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presProps" Target="presProps.xml"/><Relationship Id="rId8" Type="http://schemas.openxmlformats.org/officeDocument/2006/relationships/slideMaster" Target="slideMasters/slideMaster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CB9804B-635F-40F3-8E9F-BA2052B014BF}" type="doc">
      <dgm:prSet loTypeId="urn:microsoft.com/office/officeart/2005/8/layout/chevron1" loCatId="process" qsTypeId="urn:microsoft.com/office/officeart/2005/8/quickstyle/simple4" qsCatId="simple" csTypeId="urn:microsoft.com/office/officeart/2005/8/colors/accent1_2" csCatId="accent1" phldr="1"/>
      <dgm:spPr/>
    </dgm:pt>
    <dgm:pt modelId="{FDE7D87F-DF2B-4722-AC30-B06698513A4A}">
      <dgm:prSet phldrT="[Text]" custT="1"/>
      <dgm:spPr>
        <a:gradFill rotWithShape="0">
          <a:gsLst>
            <a:gs pos="0">
              <a:srgbClr val="92D050"/>
            </a:gs>
            <a:gs pos="85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</a:gradFill>
        <a:ln>
          <a:solidFill>
            <a:schemeClr val="tx1"/>
          </a:solidFill>
        </a:ln>
      </dgm:spPr>
      <dgm:t>
        <a:bodyPr/>
        <a:lstStyle/>
        <a:p>
          <a:r>
            <a:rPr lang="de-CH" sz="1200" b="1" noProof="0" dirty="0" smtClean="0">
              <a:solidFill>
                <a:schemeClr val="tx1"/>
              </a:solidFill>
            </a:rPr>
            <a:t>Wissen</a:t>
          </a:r>
          <a:endParaRPr lang="de-CH" sz="1200" b="1" noProof="0" dirty="0">
            <a:solidFill>
              <a:schemeClr val="tx1"/>
            </a:solidFill>
          </a:endParaRPr>
        </a:p>
      </dgm:t>
    </dgm:pt>
    <dgm:pt modelId="{89254FD5-799B-4DCE-A56F-3E64C4986094}" type="parTrans" cxnId="{D265B083-052E-4151-9716-CBE09EA639B9}">
      <dgm:prSet/>
      <dgm:spPr/>
      <dgm:t>
        <a:bodyPr/>
        <a:lstStyle/>
        <a:p>
          <a:endParaRPr lang="de-CH" sz="1800" noProof="0" dirty="0"/>
        </a:p>
      </dgm:t>
    </dgm:pt>
    <dgm:pt modelId="{255049B3-19FB-4AB3-99A3-CD765BC8CF68}" type="sibTrans" cxnId="{D265B083-052E-4151-9716-CBE09EA639B9}">
      <dgm:prSet/>
      <dgm:spPr/>
      <dgm:t>
        <a:bodyPr/>
        <a:lstStyle/>
        <a:p>
          <a:endParaRPr lang="de-CH" sz="1800" noProof="0" dirty="0"/>
        </a:p>
      </dgm:t>
    </dgm:pt>
    <dgm:pt modelId="{FDEFC393-4390-445F-AD8B-BD954912C3A7}">
      <dgm:prSet phldrT="[Text]" custT="1"/>
      <dgm:spPr>
        <a:gradFill rotWithShape="0">
          <a:gsLst>
            <a:gs pos="0">
              <a:srgbClr val="92D050"/>
            </a:gs>
            <a:gs pos="85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</a:gradFill>
        <a:ln>
          <a:solidFill>
            <a:schemeClr val="tx1"/>
          </a:solidFill>
        </a:ln>
      </dgm:spPr>
      <dgm:t>
        <a:bodyPr/>
        <a:lstStyle/>
        <a:p>
          <a:r>
            <a:rPr lang="de-CH" sz="1200" b="1" noProof="0" dirty="0" smtClean="0">
              <a:solidFill>
                <a:schemeClr val="tx1"/>
              </a:solidFill>
            </a:rPr>
            <a:t>Zielgerichtete und gerechte Entscheide</a:t>
          </a:r>
          <a:endParaRPr lang="de-CH" sz="1200" b="1" noProof="0" dirty="0">
            <a:solidFill>
              <a:schemeClr val="tx1"/>
            </a:solidFill>
          </a:endParaRPr>
        </a:p>
      </dgm:t>
    </dgm:pt>
    <dgm:pt modelId="{7D0BFF71-D054-40FE-BBD3-F89ABA7CDA99}" type="parTrans" cxnId="{E20AE8C1-7201-4EA2-B732-D5933AA9EF37}">
      <dgm:prSet/>
      <dgm:spPr/>
      <dgm:t>
        <a:bodyPr/>
        <a:lstStyle/>
        <a:p>
          <a:endParaRPr lang="de-CH" sz="1800" noProof="0" dirty="0"/>
        </a:p>
      </dgm:t>
    </dgm:pt>
    <dgm:pt modelId="{4E12E0E1-8123-46AA-BF25-3589C5AF1658}" type="sibTrans" cxnId="{E20AE8C1-7201-4EA2-B732-D5933AA9EF37}">
      <dgm:prSet/>
      <dgm:spPr/>
      <dgm:t>
        <a:bodyPr/>
        <a:lstStyle/>
        <a:p>
          <a:endParaRPr lang="de-CH" sz="1800" noProof="0" dirty="0"/>
        </a:p>
      </dgm:t>
    </dgm:pt>
    <dgm:pt modelId="{E9001529-3293-429F-928D-73EF7E5B21CB}">
      <dgm:prSet phldrT="[Text]" custT="1"/>
      <dgm:spPr>
        <a:gradFill rotWithShape="0">
          <a:gsLst>
            <a:gs pos="0">
              <a:srgbClr val="92D050"/>
            </a:gs>
            <a:gs pos="85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</a:gradFill>
        <a:ln>
          <a:solidFill>
            <a:schemeClr val="tx1"/>
          </a:solidFill>
        </a:ln>
      </dgm:spPr>
      <dgm:t>
        <a:bodyPr/>
        <a:lstStyle/>
        <a:p>
          <a:r>
            <a:rPr lang="de-CH" sz="1200" b="1" noProof="0" dirty="0" smtClean="0">
              <a:solidFill>
                <a:schemeClr val="tx1"/>
              </a:solidFill>
            </a:rPr>
            <a:t>Zielkonflikte</a:t>
          </a:r>
          <a:br>
            <a:rPr lang="de-CH" sz="1200" b="1" noProof="0" dirty="0" smtClean="0">
              <a:solidFill>
                <a:schemeClr val="tx1"/>
              </a:solidFill>
            </a:rPr>
          </a:br>
          <a:r>
            <a:rPr lang="de-CH" sz="1200" b="1" noProof="0" dirty="0" smtClean="0">
              <a:solidFill>
                <a:schemeClr val="tx1"/>
              </a:solidFill>
            </a:rPr>
            <a:t>aushandeln</a:t>
          </a:r>
          <a:endParaRPr lang="de-CH" sz="1200" b="1" noProof="0" dirty="0">
            <a:solidFill>
              <a:schemeClr val="tx1"/>
            </a:solidFill>
          </a:endParaRPr>
        </a:p>
      </dgm:t>
    </dgm:pt>
    <dgm:pt modelId="{71C30A11-5C07-41B5-8A57-B7B12A174AAF}" type="parTrans" cxnId="{4A826E48-256C-4DC2-845E-7D2E181A6EF3}">
      <dgm:prSet/>
      <dgm:spPr/>
      <dgm:t>
        <a:bodyPr/>
        <a:lstStyle/>
        <a:p>
          <a:endParaRPr lang="de-CH" sz="1800" noProof="0" dirty="0"/>
        </a:p>
      </dgm:t>
    </dgm:pt>
    <dgm:pt modelId="{62DB92BA-7E54-49DF-AC1A-2AA69B47ADAC}" type="sibTrans" cxnId="{4A826E48-256C-4DC2-845E-7D2E181A6EF3}">
      <dgm:prSet/>
      <dgm:spPr/>
      <dgm:t>
        <a:bodyPr/>
        <a:lstStyle/>
        <a:p>
          <a:endParaRPr lang="de-CH" sz="1800" noProof="0" dirty="0"/>
        </a:p>
      </dgm:t>
    </dgm:pt>
    <dgm:pt modelId="{B3AF1B70-EBD0-434E-A6EA-1D432A2687B9}">
      <dgm:prSet phldrT="[Text]" custT="1"/>
      <dgm:spPr>
        <a:gradFill rotWithShape="0">
          <a:gsLst>
            <a:gs pos="0">
              <a:srgbClr val="92D050"/>
            </a:gs>
            <a:gs pos="89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</a:gradFill>
        <a:ln>
          <a:solidFill>
            <a:schemeClr val="tx1"/>
          </a:solidFill>
        </a:ln>
      </dgm:spPr>
      <dgm:t>
        <a:bodyPr/>
        <a:lstStyle/>
        <a:p>
          <a:r>
            <a:rPr lang="de-CH" sz="1200" b="1" noProof="0" dirty="0" smtClean="0">
              <a:solidFill>
                <a:schemeClr val="tx1"/>
              </a:solidFill>
            </a:rPr>
            <a:t>Nachhaltige </a:t>
          </a:r>
          <a:br>
            <a:rPr lang="de-CH" sz="1200" b="1" noProof="0" dirty="0" smtClean="0">
              <a:solidFill>
                <a:schemeClr val="tx1"/>
              </a:solidFill>
            </a:rPr>
          </a:br>
          <a:r>
            <a:rPr lang="de-CH" sz="1200" b="1" noProof="0" dirty="0" smtClean="0">
              <a:solidFill>
                <a:schemeClr val="tx1"/>
              </a:solidFill>
            </a:rPr>
            <a:t>Entwicklung</a:t>
          </a:r>
          <a:endParaRPr lang="de-CH" sz="1200" b="1" noProof="0" dirty="0">
            <a:solidFill>
              <a:schemeClr val="tx1"/>
            </a:solidFill>
          </a:endParaRPr>
        </a:p>
      </dgm:t>
    </dgm:pt>
    <dgm:pt modelId="{E75B9D23-2496-437F-8ADB-6B2CF28953F6}" type="parTrans" cxnId="{A6E18473-44D9-49E3-95C8-F618D7D15626}">
      <dgm:prSet/>
      <dgm:spPr/>
      <dgm:t>
        <a:bodyPr/>
        <a:lstStyle/>
        <a:p>
          <a:endParaRPr lang="de-CH" sz="1800" noProof="0" dirty="0"/>
        </a:p>
      </dgm:t>
    </dgm:pt>
    <dgm:pt modelId="{354681C8-E142-4B85-8B76-7B9A23F69862}" type="sibTrans" cxnId="{A6E18473-44D9-49E3-95C8-F618D7D15626}">
      <dgm:prSet/>
      <dgm:spPr/>
      <dgm:t>
        <a:bodyPr/>
        <a:lstStyle/>
        <a:p>
          <a:endParaRPr lang="de-CH" sz="1800" noProof="0" dirty="0"/>
        </a:p>
      </dgm:t>
    </dgm:pt>
    <dgm:pt modelId="{3D95060B-E56C-4B68-AB1B-8E31EAC8298E}" type="pres">
      <dgm:prSet presAssocID="{8CB9804B-635F-40F3-8E9F-BA2052B014BF}" presName="Name0" presStyleCnt="0">
        <dgm:presLayoutVars>
          <dgm:dir val="rev"/>
          <dgm:animLvl val="lvl"/>
          <dgm:resizeHandles val="exact"/>
        </dgm:presLayoutVars>
      </dgm:prSet>
      <dgm:spPr/>
    </dgm:pt>
    <dgm:pt modelId="{CC97A455-E8A5-4AB7-8A32-77075C4FC5E1}" type="pres">
      <dgm:prSet presAssocID="{FDE7D87F-DF2B-4722-AC30-B06698513A4A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3FE7E26-ADE2-407D-8165-05301899CDE0}" type="pres">
      <dgm:prSet presAssocID="{255049B3-19FB-4AB3-99A3-CD765BC8CF68}" presName="parTxOnlySpace" presStyleCnt="0"/>
      <dgm:spPr/>
    </dgm:pt>
    <dgm:pt modelId="{0A225EF1-064C-4B52-8E75-48CC3C0E8B22}" type="pres">
      <dgm:prSet presAssocID="{E9001529-3293-429F-928D-73EF7E5B21CB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B2995E0-ECA7-48B0-9689-CD7FF6AA9FA7}" type="pres">
      <dgm:prSet presAssocID="{62DB92BA-7E54-49DF-AC1A-2AA69B47ADAC}" presName="parTxOnlySpace" presStyleCnt="0"/>
      <dgm:spPr/>
    </dgm:pt>
    <dgm:pt modelId="{A3F5409A-DC0E-4EAA-B46E-0720FD570588}" type="pres">
      <dgm:prSet presAssocID="{FDEFC393-4390-445F-AD8B-BD954912C3A7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7246FDF-97D2-4AE7-AFAE-3E9277A4EDA8}" type="pres">
      <dgm:prSet presAssocID="{4E12E0E1-8123-46AA-BF25-3589C5AF1658}" presName="parTxOnlySpace" presStyleCnt="0"/>
      <dgm:spPr/>
    </dgm:pt>
    <dgm:pt modelId="{C8A646FE-3C9A-4FBE-9D17-955C4A89DB88}" type="pres">
      <dgm:prSet presAssocID="{B3AF1B70-EBD0-434E-A6EA-1D432A2687B9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D265B083-052E-4151-9716-CBE09EA639B9}" srcId="{8CB9804B-635F-40F3-8E9F-BA2052B014BF}" destId="{FDE7D87F-DF2B-4722-AC30-B06698513A4A}" srcOrd="0" destOrd="0" parTransId="{89254FD5-799B-4DCE-A56F-3E64C4986094}" sibTransId="{255049B3-19FB-4AB3-99A3-CD765BC8CF68}"/>
    <dgm:cxn modelId="{2F191C73-B521-4880-B7EE-A4DA5A46C2C2}" type="presOf" srcId="{B3AF1B70-EBD0-434E-A6EA-1D432A2687B9}" destId="{C8A646FE-3C9A-4FBE-9D17-955C4A89DB88}" srcOrd="0" destOrd="0" presId="urn:microsoft.com/office/officeart/2005/8/layout/chevron1"/>
    <dgm:cxn modelId="{E20AE8C1-7201-4EA2-B732-D5933AA9EF37}" srcId="{8CB9804B-635F-40F3-8E9F-BA2052B014BF}" destId="{FDEFC393-4390-445F-AD8B-BD954912C3A7}" srcOrd="2" destOrd="0" parTransId="{7D0BFF71-D054-40FE-BBD3-F89ABA7CDA99}" sibTransId="{4E12E0E1-8123-46AA-BF25-3589C5AF1658}"/>
    <dgm:cxn modelId="{EF3636B0-342D-412B-831B-CDB45216C639}" type="presOf" srcId="{8CB9804B-635F-40F3-8E9F-BA2052B014BF}" destId="{3D95060B-E56C-4B68-AB1B-8E31EAC8298E}" srcOrd="0" destOrd="0" presId="urn:microsoft.com/office/officeart/2005/8/layout/chevron1"/>
    <dgm:cxn modelId="{D517536E-5EFE-4AA5-8B25-BEE5C31E715B}" type="presOf" srcId="{FDE7D87F-DF2B-4722-AC30-B06698513A4A}" destId="{CC97A455-E8A5-4AB7-8A32-77075C4FC5E1}" srcOrd="0" destOrd="0" presId="urn:microsoft.com/office/officeart/2005/8/layout/chevron1"/>
    <dgm:cxn modelId="{BFD27D95-5B6C-428A-9E47-D1A3721D3BC9}" type="presOf" srcId="{FDEFC393-4390-445F-AD8B-BD954912C3A7}" destId="{A3F5409A-DC0E-4EAA-B46E-0720FD570588}" srcOrd="0" destOrd="0" presId="urn:microsoft.com/office/officeart/2005/8/layout/chevron1"/>
    <dgm:cxn modelId="{2AD694C2-B176-4AE5-BD9E-1D2DF5739829}" type="presOf" srcId="{E9001529-3293-429F-928D-73EF7E5B21CB}" destId="{0A225EF1-064C-4B52-8E75-48CC3C0E8B22}" srcOrd="0" destOrd="0" presId="urn:microsoft.com/office/officeart/2005/8/layout/chevron1"/>
    <dgm:cxn modelId="{4A826E48-256C-4DC2-845E-7D2E181A6EF3}" srcId="{8CB9804B-635F-40F3-8E9F-BA2052B014BF}" destId="{E9001529-3293-429F-928D-73EF7E5B21CB}" srcOrd="1" destOrd="0" parTransId="{71C30A11-5C07-41B5-8A57-B7B12A174AAF}" sibTransId="{62DB92BA-7E54-49DF-AC1A-2AA69B47ADAC}"/>
    <dgm:cxn modelId="{A6E18473-44D9-49E3-95C8-F618D7D15626}" srcId="{8CB9804B-635F-40F3-8E9F-BA2052B014BF}" destId="{B3AF1B70-EBD0-434E-A6EA-1D432A2687B9}" srcOrd="3" destOrd="0" parTransId="{E75B9D23-2496-437F-8ADB-6B2CF28953F6}" sibTransId="{354681C8-E142-4B85-8B76-7B9A23F69862}"/>
    <dgm:cxn modelId="{2175DC4A-845B-4299-9292-5DF35E862075}" type="presParOf" srcId="{3D95060B-E56C-4B68-AB1B-8E31EAC8298E}" destId="{CC97A455-E8A5-4AB7-8A32-77075C4FC5E1}" srcOrd="0" destOrd="0" presId="urn:microsoft.com/office/officeart/2005/8/layout/chevron1"/>
    <dgm:cxn modelId="{5EB9813A-018D-4822-B5C9-95665177EAF2}" type="presParOf" srcId="{3D95060B-E56C-4B68-AB1B-8E31EAC8298E}" destId="{C3FE7E26-ADE2-407D-8165-05301899CDE0}" srcOrd="1" destOrd="0" presId="urn:microsoft.com/office/officeart/2005/8/layout/chevron1"/>
    <dgm:cxn modelId="{4D283432-97E6-4D89-8C80-D23A64FD8E82}" type="presParOf" srcId="{3D95060B-E56C-4B68-AB1B-8E31EAC8298E}" destId="{0A225EF1-064C-4B52-8E75-48CC3C0E8B22}" srcOrd="2" destOrd="0" presId="urn:microsoft.com/office/officeart/2005/8/layout/chevron1"/>
    <dgm:cxn modelId="{1C63EC41-29F1-4870-98E4-A699AA613EBF}" type="presParOf" srcId="{3D95060B-E56C-4B68-AB1B-8E31EAC8298E}" destId="{4B2995E0-ECA7-48B0-9689-CD7FF6AA9FA7}" srcOrd="3" destOrd="0" presId="urn:microsoft.com/office/officeart/2005/8/layout/chevron1"/>
    <dgm:cxn modelId="{571EB674-2AEE-4297-A69F-5E4C2C629A78}" type="presParOf" srcId="{3D95060B-E56C-4B68-AB1B-8E31EAC8298E}" destId="{A3F5409A-DC0E-4EAA-B46E-0720FD570588}" srcOrd="4" destOrd="0" presId="urn:microsoft.com/office/officeart/2005/8/layout/chevron1"/>
    <dgm:cxn modelId="{2ED16F8C-8653-4C1C-9C45-7A29340759B1}" type="presParOf" srcId="{3D95060B-E56C-4B68-AB1B-8E31EAC8298E}" destId="{27246FDF-97D2-4AE7-AFAE-3E9277A4EDA8}" srcOrd="5" destOrd="0" presId="urn:microsoft.com/office/officeart/2005/8/layout/chevron1"/>
    <dgm:cxn modelId="{8598B4E9-6AC6-464F-A946-67143D0474B8}" type="presParOf" srcId="{3D95060B-E56C-4B68-AB1B-8E31EAC8298E}" destId="{C8A646FE-3C9A-4FBE-9D17-955C4A89DB88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2768455-AF9F-46E0-A695-FD6D8EA2BAD8}" type="doc">
      <dgm:prSet loTypeId="urn:microsoft.com/office/officeart/2005/8/layout/gear1" loCatId="cycle" qsTypeId="urn:microsoft.com/office/officeart/2005/8/quickstyle/simple1" qsCatId="simple" csTypeId="urn:microsoft.com/office/officeart/2005/8/colors/accent6_4" csCatId="accent6" phldr="1"/>
      <dgm:spPr/>
    </dgm:pt>
    <dgm:pt modelId="{08B33DF2-4FF4-4DCD-8B70-4660A886ED69}">
      <dgm:prSet phldrT="[Text]" custT="1"/>
      <dgm:spPr>
        <a:solidFill>
          <a:srgbClr val="7030A0"/>
        </a:solidFill>
      </dgm:spPr>
      <dgm:t>
        <a:bodyPr/>
        <a:lstStyle/>
        <a:p>
          <a:r>
            <a:rPr lang="en-US" sz="1200" noProof="0" dirty="0" smtClean="0"/>
            <a:t>Collect and share knowledge</a:t>
          </a:r>
          <a:endParaRPr lang="en-US" sz="1200" noProof="0" dirty="0"/>
        </a:p>
      </dgm:t>
    </dgm:pt>
    <dgm:pt modelId="{0B72349C-54C8-47C6-B177-A5099E1BB440}" type="parTrans" cxnId="{AD45089A-4AD8-4275-ADD8-785B2624D398}">
      <dgm:prSet/>
      <dgm:spPr/>
      <dgm:t>
        <a:bodyPr/>
        <a:lstStyle/>
        <a:p>
          <a:endParaRPr lang="en-US" noProof="0"/>
        </a:p>
      </dgm:t>
    </dgm:pt>
    <dgm:pt modelId="{E7A36E01-BCA8-4A4B-83BB-EEE636FE459C}" type="sibTrans" cxnId="{AD45089A-4AD8-4275-ADD8-785B2624D398}">
      <dgm:prSet/>
      <dgm:spPr/>
      <dgm:t>
        <a:bodyPr/>
        <a:lstStyle/>
        <a:p>
          <a:endParaRPr lang="en-US" noProof="0"/>
        </a:p>
      </dgm:t>
    </dgm:pt>
    <dgm:pt modelId="{C8D32A3F-3A16-4233-8007-6BBC7AFAC481}">
      <dgm:prSet phldrT="[Text]" custT="1"/>
      <dgm:spPr>
        <a:solidFill>
          <a:srgbClr val="0070C0"/>
        </a:solidFill>
      </dgm:spPr>
      <dgm:t>
        <a:bodyPr lIns="0" tIns="0" rIns="0" bIns="0"/>
        <a:lstStyle/>
        <a:p>
          <a:r>
            <a:rPr lang="en-US" sz="1200" b="1" noProof="0" dirty="0" smtClean="0"/>
            <a:t>Knowledge platform</a:t>
          </a:r>
          <a:endParaRPr lang="en-US" sz="1200" b="1" noProof="0" dirty="0"/>
        </a:p>
      </dgm:t>
    </dgm:pt>
    <dgm:pt modelId="{A836FD0E-3CCD-45A4-A22A-B9006459C78E}" type="parTrans" cxnId="{835227C3-0E25-45CB-8293-40557AE0D78D}">
      <dgm:prSet/>
      <dgm:spPr/>
      <dgm:t>
        <a:bodyPr/>
        <a:lstStyle/>
        <a:p>
          <a:endParaRPr lang="en-US" noProof="0"/>
        </a:p>
      </dgm:t>
    </dgm:pt>
    <dgm:pt modelId="{2E8D98D3-C59D-4819-840E-A3E262E099A0}" type="sibTrans" cxnId="{835227C3-0E25-45CB-8293-40557AE0D78D}">
      <dgm:prSet/>
      <dgm:spPr/>
      <dgm:t>
        <a:bodyPr/>
        <a:lstStyle/>
        <a:p>
          <a:endParaRPr lang="en-US" noProof="0"/>
        </a:p>
      </dgm:t>
    </dgm:pt>
    <dgm:pt modelId="{A5D9E4CE-A405-498B-B8D0-D3EF8C16DE0B}">
      <dgm:prSet phldrT="[Text]" custT="1"/>
      <dgm:spPr>
        <a:solidFill>
          <a:srgbClr val="99CC00"/>
        </a:solidFill>
      </dgm:spPr>
      <dgm:t>
        <a:bodyPr lIns="0" tIns="0" rIns="0" bIns="0"/>
        <a:lstStyle/>
        <a:p>
          <a:r>
            <a:rPr lang="en-US" sz="1100" b="1" noProof="0" dirty="0" smtClean="0"/>
            <a:t>Decision making in </a:t>
          </a:r>
          <a:br>
            <a:rPr lang="en-US" sz="1100" b="1" noProof="0" dirty="0" smtClean="0"/>
          </a:br>
          <a:r>
            <a:rPr lang="en-US" sz="1100" b="1" noProof="0" dirty="0" smtClean="0"/>
            <a:t>policy and practice</a:t>
          </a:r>
          <a:endParaRPr lang="en-US" sz="1100" b="1" noProof="0" dirty="0"/>
        </a:p>
      </dgm:t>
    </dgm:pt>
    <dgm:pt modelId="{401F43CA-3C78-4424-877D-672C34DC0FEF}" type="parTrans" cxnId="{558A3078-AD4A-47B9-8355-5A4AF2DB4316}">
      <dgm:prSet/>
      <dgm:spPr/>
      <dgm:t>
        <a:bodyPr/>
        <a:lstStyle/>
        <a:p>
          <a:endParaRPr lang="en-US" noProof="0"/>
        </a:p>
      </dgm:t>
    </dgm:pt>
    <dgm:pt modelId="{FCA71175-EEA3-4960-9CBB-3DA3F4404FF4}" type="sibTrans" cxnId="{558A3078-AD4A-47B9-8355-5A4AF2DB4316}">
      <dgm:prSet/>
      <dgm:spPr/>
      <dgm:t>
        <a:bodyPr/>
        <a:lstStyle/>
        <a:p>
          <a:endParaRPr lang="en-US" noProof="0"/>
        </a:p>
      </dgm:t>
    </dgm:pt>
    <dgm:pt modelId="{6C40B13A-0866-4467-BA0B-D44EC5669029}" type="pres">
      <dgm:prSet presAssocID="{D2768455-AF9F-46E0-A695-FD6D8EA2BAD8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C4025B74-85EA-401D-891E-F1B10ED8FF28}" type="pres">
      <dgm:prSet presAssocID="{08B33DF2-4FF4-4DCD-8B70-4660A886ED69}" presName="gear1" presStyleLbl="node1" presStyleIdx="0" presStyleCnt="3" custScaleX="89556" custScaleY="8309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C29AA6E-CCB8-4E92-8EEC-CCB62FB37945}" type="pres">
      <dgm:prSet presAssocID="{08B33DF2-4FF4-4DCD-8B70-4660A886ED69}" presName="gear1srcNode" presStyleLbl="node1" presStyleIdx="0" presStyleCnt="3"/>
      <dgm:spPr/>
      <dgm:t>
        <a:bodyPr/>
        <a:lstStyle/>
        <a:p>
          <a:endParaRPr lang="en-US"/>
        </a:p>
      </dgm:t>
    </dgm:pt>
    <dgm:pt modelId="{D3B943F8-725E-43CD-9EE7-3A45496D535E}" type="pres">
      <dgm:prSet presAssocID="{08B33DF2-4FF4-4DCD-8B70-4660A886ED69}" presName="gear1dstNode" presStyleLbl="node1" presStyleIdx="0" presStyleCnt="3"/>
      <dgm:spPr/>
      <dgm:t>
        <a:bodyPr/>
        <a:lstStyle/>
        <a:p>
          <a:endParaRPr lang="en-US"/>
        </a:p>
      </dgm:t>
    </dgm:pt>
    <dgm:pt modelId="{66D2AFE4-B56C-4CBE-8F2D-42A3749FDC1E}" type="pres">
      <dgm:prSet presAssocID="{C8D32A3F-3A16-4233-8007-6BBC7AFAC481}" presName="gear2" presStyleLbl="node1" presStyleIdx="1" presStyleCnt="3" custScaleX="130533" custScaleY="131035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CA1C40A-A25B-4DF9-8C04-DF1F07263FBA}" type="pres">
      <dgm:prSet presAssocID="{C8D32A3F-3A16-4233-8007-6BBC7AFAC481}" presName="gear2srcNode" presStyleLbl="node1" presStyleIdx="1" presStyleCnt="3"/>
      <dgm:spPr/>
      <dgm:t>
        <a:bodyPr/>
        <a:lstStyle/>
        <a:p>
          <a:endParaRPr lang="en-GB"/>
        </a:p>
      </dgm:t>
    </dgm:pt>
    <dgm:pt modelId="{FDAAACE9-5A71-4587-84C7-66E62229884E}" type="pres">
      <dgm:prSet presAssocID="{C8D32A3F-3A16-4233-8007-6BBC7AFAC481}" presName="gear2dstNode" presStyleLbl="node1" presStyleIdx="1" presStyleCnt="3"/>
      <dgm:spPr/>
      <dgm:t>
        <a:bodyPr/>
        <a:lstStyle/>
        <a:p>
          <a:endParaRPr lang="en-GB"/>
        </a:p>
      </dgm:t>
    </dgm:pt>
    <dgm:pt modelId="{F442894F-B26B-45D8-8E4F-92F9E4C360A5}" type="pres">
      <dgm:prSet presAssocID="{A5D9E4CE-A405-498B-B8D0-D3EF8C16DE0B}" presName="gear3" presStyleLbl="node1" presStyleIdx="2" presStyleCnt="3" custScaleX="102389" custScaleY="99840" custLinFactNeighborY="-4203"/>
      <dgm:spPr/>
      <dgm:t>
        <a:bodyPr/>
        <a:lstStyle/>
        <a:p>
          <a:endParaRPr lang="en-GB"/>
        </a:p>
      </dgm:t>
    </dgm:pt>
    <dgm:pt modelId="{A70DB510-E53B-4612-B4DC-7EFF1453E359}" type="pres">
      <dgm:prSet presAssocID="{A5D9E4CE-A405-498B-B8D0-D3EF8C16DE0B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90C77C4-0638-40E3-B228-ABCF7E434F52}" type="pres">
      <dgm:prSet presAssocID="{A5D9E4CE-A405-498B-B8D0-D3EF8C16DE0B}" presName="gear3srcNode" presStyleLbl="node1" presStyleIdx="2" presStyleCnt="3"/>
      <dgm:spPr/>
      <dgm:t>
        <a:bodyPr/>
        <a:lstStyle/>
        <a:p>
          <a:endParaRPr lang="en-GB"/>
        </a:p>
      </dgm:t>
    </dgm:pt>
    <dgm:pt modelId="{10782EAD-5CEC-47D6-8ACD-7268031D8766}" type="pres">
      <dgm:prSet presAssocID="{A5D9E4CE-A405-498B-B8D0-D3EF8C16DE0B}" presName="gear3dstNode" presStyleLbl="node1" presStyleIdx="2" presStyleCnt="3"/>
      <dgm:spPr/>
      <dgm:t>
        <a:bodyPr/>
        <a:lstStyle/>
        <a:p>
          <a:endParaRPr lang="en-GB"/>
        </a:p>
      </dgm:t>
    </dgm:pt>
    <dgm:pt modelId="{365BEC87-0663-43EB-891A-0419B1CB3BAE}" type="pres">
      <dgm:prSet presAssocID="{E7A36E01-BCA8-4A4B-83BB-EEE636FE459C}" presName="connector1" presStyleLbl="sibTrans2D1" presStyleIdx="0" presStyleCnt="3" custLinFactNeighborX="-12610"/>
      <dgm:spPr/>
      <dgm:t>
        <a:bodyPr/>
        <a:lstStyle/>
        <a:p>
          <a:endParaRPr lang="en-US"/>
        </a:p>
      </dgm:t>
    </dgm:pt>
    <dgm:pt modelId="{E6B0C291-0193-4631-911D-3C5617D6FDF6}" type="pres">
      <dgm:prSet presAssocID="{2E8D98D3-C59D-4819-840E-A3E262E099A0}" presName="connector2" presStyleLbl="sibTrans2D1" presStyleIdx="1" presStyleCnt="3"/>
      <dgm:spPr/>
      <dgm:t>
        <a:bodyPr/>
        <a:lstStyle/>
        <a:p>
          <a:endParaRPr lang="en-US"/>
        </a:p>
      </dgm:t>
    </dgm:pt>
    <dgm:pt modelId="{A16650D3-95AC-4E25-BACD-CDAB9B128B4E}" type="pres">
      <dgm:prSet presAssocID="{FCA71175-EEA3-4960-9CBB-3DA3F4404FF4}" presName="connector3" presStyleLbl="sibTrans2D1" presStyleIdx="2" presStyleCnt="3"/>
      <dgm:spPr/>
      <dgm:t>
        <a:bodyPr/>
        <a:lstStyle/>
        <a:p>
          <a:endParaRPr lang="en-US"/>
        </a:p>
      </dgm:t>
    </dgm:pt>
  </dgm:ptLst>
  <dgm:cxnLst>
    <dgm:cxn modelId="{91C3C2DC-3D50-4D91-A791-A025519DF977}" type="presOf" srcId="{2E8D98D3-C59D-4819-840E-A3E262E099A0}" destId="{E6B0C291-0193-4631-911D-3C5617D6FDF6}" srcOrd="0" destOrd="0" presId="urn:microsoft.com/office/officeart/2005/8/layout/gear1"/>
    <dgm:cxn modelId="{466D4438-26F5-4D5D-BE53-DF428A2BAFF6}" type="presOf" srcId="{A5D9E4CE-A405-498B-B8D0-D3EF8C16DE0B}" destId="{10782EAD-5CEC-47D6-8ACD-7268031D8766}" srcOrd="3" destOrd="0" presId="urn:microsoft.com/office/officeart/2005/8/layout/gear1"/>
    <dgm:cxn modelId="{1C235710-948F-4256-962C-28F682795FF8}" type="presOf" srcId="{08B33DF2-4FF4-4DCD-8B70-4660A886ED69}" destId="{7C29AA6E-CCB8-4E92-8EEC-CCB62FB37945}" srcOrd="1" destOrd="0" presId="urn:microsoft.com/office/officeart/2005/8/layout/gear1"/>
    <dgm:cxn modelId="{0743B57D-32B4-4DB5-A987-698EAE05CA12}" type="presOf" srcId="{A5D9E4CE-A405-498B-B8D0-D3EF8C16DE0B}" destId="{A70DB510-E53B-4612-B4DC-7EFF1453E359}" srcOrd="1" destOrd="0" presId="urn:microsoft.com/office/officeart/2005/8/layout/gear1"/>
    <dgm:cxn modelId="{AD45089A-4AD8-4275-ADD8-785B2624D398}" srcId="{D2768455-AF9F-46E0-A695-FD6D8EA2BAD8}" destId="{08B33DF2-4FF4-4DCD-8B70-4660A886ED69}" srcOrd="0" destOrd="0" parTransId="{0B72349C-54C8-47C6-B177-A5099E1BB440}" sibTransId="{E7A36E01-BCA8-4A4B-83BB-EEE636FE459C}"/>
    <dgm:cxn modelId="{761774CC-DF1E-42B6-8ECB-B93A9DDCC597}" type="presOf" srcId="{08B33DF2-4FF4-4DCD-8B70-4660A886ED69}" destId="{C4025B74-85EA-401D-891E-F1B10ED8FF28}" srcOrd="0" destOrd="0" presId="urn:microsoft.com/office/officeart/2005/8/layout/gear1"/>
    <dgm:cxn modelId="{AAFD23E3-5F20-4E82-A913-E92762C33A92}" type="presOf" srcId="{A5D9E4CE-A405-498B-B8D0-D3EF8C16DE0B}" destId="{B90C77C4-0638-40E3-B228-ABCF7E434F52}" srcOrd="2" destOrd="0" presId="urn:microsoft.com/office/officeart/2005/8/layout/gear1"/>
    <dgm:cxn modelId="{558A3078-AD4A-47B9-8355-5A4AF2DB4316}" srcId="{D2768455-AF9F-46E0-A695-FD6D8EA2BAD8}" destId="{A5D9E4CE-A405-498B-B8D0-D3EF8C16DE0B}" srcOrd="2" destOrd="0" parTransId="{401F43CA-3C78-4424-877D-672C34DC0FEF}" sibTransId="{FCA71175-EEA3-4960-9CBB-3DA3F4404FF4}"/>
    <dgm:cxn modelId="{5C0F744A-0362-48F7-919E-2ED14735A656}" type="presOf" srcId="{08B33DF2-4FF4-4DCD-8B70-4660A886ED69}" destId="{D3B943F8-725E-43CD-9EE7-3A45496D535E}" srcOrd="2" destOrd="0" presId="urn:microsoft.com/office/officeart/2005/8/layout/gear1"/>
    <dgm:cxn modelId="{BFC34204-7831-4CA4-95B7-80548727EBE2}" type="presOf" srcId="{E7A36E01-BCA8-4A4B-83BB-EEE636FE459C}" destId="{365BEC87-0663-43EB-891A-0419B1CB3BAE}" srcOrd="0" destOrd="0" presId="urn:microsoft.com/office/officeart/2005/8/layout/gear1"/>
    <dgm:cxn modelId="{F76DC5CD-0A06-4525-AAAC-CA150DDE92E2}" type="presOf" srcId="{C8D32A3F-3A16-4233-8007-6BBC7AFAC481}" destId="{66D2AFE4-B56C-4CBE-8F2D-42A3749FDC1E}" srcOrd="0" destOrd="0" presId="urn:microsoft.com/office/officeart/2005/8/layout/gear1"/>
    <dgm:cxn modelId="{3CB19A1E-6A8B-43B8-AB51-EC24809BA79E}" type="presOf" srcId="{A5D9E4CE-A405-498B-B8D0-D3EF8C16DE0B}" destId="{F442894F-B26B-45D8-8E4F-92F9E4C360A5}" srcOrd="0" destOrd="0" presId="urn:microsoft.com/office/officeart/2005/8/layout/gear1"/>
    <dgm:cxn modelId="{087C7D47-62BF-40BA-A23B-733760FFF1AD}" type="presOf" srcId="{C8D32A3F-3A16-4233-8007-6BBC7AFAC481}" destId="{FDAAACE9-5A71-4587-84C7-66E62229884E}" srcOrd="2" destOrd="0" presId="urn:microsoft.com/office/officeart/2005/8/layout/gear1"/>
    <dgm:cxn modelId="{57C4FA6A-9BC7-4DE3-8C72-11F3B94EA692}" type="presOf" srcId="{D2768455-AF9F-46E0-A695-FD6D8EA2BAD8}" destId="{6C40B13A-0866-4467-BA0B-D44EC5669029}" srcOrd="0" destOrd="0" presId="urn:microsoft.com/office/officeart/2005/8/layout/gear1"/>
    <dgm:cxn modelId="{A76441A0-18F9-418F-9C58-665F6B4F819E}" type="presOf" srcId="{C8D32A3F-3A16-4233-8007-6BBC7AFAC481}" destId="{FCA1C40A-A25B-4DF9-8C04-DF1F07263FBA}" srcOrd="1" destOrd="0" presId="urn:microsoft.com/office/officeart/2005/8/layout/gear1"/>
    <dgm:cxn modelId="{5B699E69-1998-4A70-BEF4-C67E463788A9}" type="presOf" srcId="{FCA71175-EEA3-4960-9CBB-3DA3F4404FF4}" destId="{A16650D3-95AC-4E25-BACD-CDAB9B128B4E}" srcOrd="0" destOrd="0" presId="urn:microsoft.com/office/officeart/2005/8/layout/gear1"/>
    <dgm:cxn modelId="{835227C3-0E25-45CB-8293-40557AE0D78D}" srcId="{D2768455-AF9F-46E0-A695-FD6D8EA2BAD8}" destId="{C8D32A3F-3A16-4233-8007-6BBC7AFAC481}" srcOrd="1" destOrd="0" parTransId="{A836FD0E-3CCD-45A4-A22A-B9006459C78E}" sibTransId="{2E8D98D3-C59D-4819-840E-A3E262E099A0}"/>
    <dgm:cxn modelId="{7E29A03E-35B6-4EA3-94AC-A5D5740A152A}" type="presParOf" srcId="{6C40B13A-0866-4467-BA0B-D44EC5669029}" destId="{C4025B74-85EA-401D-891E-F1B10ED8FF28}" srcOrd="0" destOrd="0" presId="urn:microsoft.com/office/officeart/2005/8/layout/gear1"/>
    <dgm:cxn modelId="{27954D85-AC34-493D-9194-5132BCD880F8}" type="presParOf" srcId="{6C40B13A-0866-4467-BA0B-D44EC5669029}" destId="{7C29AA6E-CCB8-4E92-8EEC-CCB62FB37945}" srcOrd="1" destOrd="0" presId="urn:microsoft.com/office/officeart/2005/8/layout/gear1"/>
    <dgm:cxn modelId="{EF120F2C-8638-4A11-9493-9DF154B7D091}" type="presParOf" srcId="{6C40B13A-0866-4467-BA0B-D44EC5669029}" destId="{D3B943F8-725E-43CD-9EE7-3A45496D535E}" srcOrd="2" destOrd="0" presId="urn:microsoft.com/office/officeart/2005/8/layout/gear1"/>
    <dgm:cxn modelId="{2FD7A5F2-CD1F-470C-AD64-6ACDBFB757E2}" type="presParOf" srcId="{6C40B13A-0866-4467-BA0B-D44EC5669029}" destId="{66D2AFE4-B56C-4CBE-8F2D-42A3749FDC1E}" srcOrd="3" destOrd="0" presId="urn:microsoft.com/office/officeart/2005/8/layout/gear1"/>
    <dgm:cxn modelId="{318C9ABB-9232-4A8D-8714-FC7CA7D0B1BE}" type="presParOf" srcId="{6C40B13A-0866-4467-BA0B-D44EC5669029}" destId="{FCA1C40A-A25B-4DF9-8C04-DF1F07263FBA}" srcOrd="4" destOrd="0" presId="urn:microsoft.com/office/officeart/2005/8/layout/gear1"/>
    <dgm:cxn modelId="{5BD9F1A4-E177-4DA2-BF2F-9477F954D659}" type="presParOf" srcId="{6C40B13A-0866-4467-BA0B-D44EC5669029}" destId="{FDAAACE9-5A71-4587-84C7-66E62229884E}" srcOrd="5" destOrd="0" presId="urn:microsoft.com/office/officeart/2005/8/layout/gear1"/>
    <dgm:cxn modelId="{F3BF1B5C-2A15-47E0-9BA7-B5A5134260FD}" type="presParOf" srcId="{6C40B13A-0866-4467-BA0B-D44EC5669029}" destId="{F442894F-B26B-45D8-8E4F-92F9E4C360A5}" srcOrd="6" destOrd="0" presId="urn:microsoft.com/office/officeart/2005/8/layout/gear1"/>
    <dgm:cxn modelId="{EC26061A-0608-4565-BFD1-36A50A8FE4F3}" type="presParOf" srcId="{6C40B13A-0866-4467-BA0B-D44EC5669029}" destId="{A70DB510-E53B-4612-B4DC-7EFF1453E359}" srcOrd="7" destOrd="0" presId="urn:microsoft.com/office/officeart/2005/8/layout/gear1"/>
    <dgm:cxn modelId="{5ED17077-ADC9-408F-918A-5C14C39C4121}" type="presParOf" srcId="{6C40B13A-0866-4467-BA0B-D44EC5669029}" destId="{B90C77C4-0638-40E3-B228-ABCF7E434F52}" srcOrd="8" destOrd="0" presId="urn:microsoft.com/office/officeart/2005/8/layout/gear1"/>
    <dgm:cxn modelId="{98FB450B-7C36-4891-AC67-5F0D731BE0FA}" type="presParOf" srcId="{6C40B13A-0866-4467-BA0B-D44EC5669029}" destId="{10782EAD-5CEC-47D6-8ACD-7268031D8766}" srcOrd="9" destOrd="0" presId="urn:microsoft.com/office/officeart/2005/8/layout/gear1"/>
    <dgm:cxn modelId="{0B7B3306-1EDB-4FE6-9C44-4A7BD9ABF306}" type="presParOf" srcId="{6C40B13A-0866-4467-BA0B-D44EC5669029}" destId="{365BEC87-0663-43EB-891A-0419B1CB3BAE}" srcOrd="10" destOrd="0" presId="urn:microsoft.com/office/officeart/2005/8/layout/gear1"/>
    <dgm:cxn modelId="{93D749E3-8292-4A68-9266-BA13AB34F4CA}" type="presParOf" srcId="{6C40B13A-0866-4467-BA0B-D44EC5669029}" destId="{E6B0C291-0193-4631-911D-3C5617D6FDF6}" srcOrd="11" destOrd="0" presId="urn:microsoft.com/office/officeart/2005/8/layout/gear1"/>
    <dgm:cxn modelId="{A74F8859-27F9-42BB-BF49-7D3B605410F5}" type="presParOf" srcId="{6C40B13A-0866-4467-BA0B-D44EC5669029}" destId="{A16650D3-95AC-4E25-BACD-CDAB9B128B4E}" srcOrd="12" destOrd="0" presId="urn:microsoft.com/office/officeart/2005/8/layout/gear1"/>
  </dgm:cxnLst>
  <dgm:bg>
    <a:solidFill>
      <a:schemeClr val="bg1">
        <a:alpha val="74000"/>
      </a:schemeClr>
    </a:solidFill>
    <a:effectLst>
      <a:outerShdw blurRad="50800" dist="38100" dir="2700000" algn="tl" rotWithShape="0">
        <a:prstClr val="black">
          <a:alpha val="40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C97A455-E8A5-4AB7-8A32-77075C4FC5E1}">
      <dsp:nvSpPr>
        <dsp:cNvPr id="0" name=""/>
        <dsp:cNvSpPr/>
      </dsp:nvSpPr>
      <dsp:spPr>
        <a:xfrm rot="10800000">
          <a:off x="5883475" y="639266"/>
          <a:ext cx="2177679" cy="871071"/>
        </a:xfrm>
        <a:prstGeom prst="chevron">
          <a:avLst/>
        </a:prstGeom>
        <a:gradFill rotWithShape="0">
          <a:gsLst>
            <a:gs pos="0">
              <a:srgbClr val="92D050"/>
            </a:gs>
            <a:gs pos="85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solidFill>
            <a:schemeClr val="tx1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002" tIns="16002" rIns="48006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CH" sz="1200" b="1" kern="1200" noProof="0" dirty="0" smtClean="0">
              <a:solidFill>
                <a:schemeClr val="tx1"/>
              </a:solidFill>
            </a:rPr>
            <a:t>Wissen</a:t>
          </a:r>
          <a:endParaRPr lang="de-CH" sz="1200" b="1" kern="1200" noProof="0" dirty="0">
            <a:solidFill>
              <a:schemeClr val="tx1"/>
            </a:solidFill>
          </a:endParaRPr>
        </a:p>
      </dsp:txBody>
      <dsp:txXfrm rot="10800000">
        <a:off x="6319010" y="639266"/>
        <a:ext cx="1306608" cy="871071"/>
      </dsp:txXfrm>
    </dsp:sp>
    <dsp:sp modelId="{0A225EF1-064C-4B52-8E75-48CC3C0E8B22}">
      <dsp:nvSpPr>
        <dsp:cNvPr id="0" name=""/>
        <dsp:cNvSpPr/>
      </dsp:nvSpPr>
      <dsp:spPr>
        <a:xfrm rot="10800000">
          <a:off x="3923564" y="639266"/>
          <a:ext cx="2177679" cy="871071"/>
        </a:xfrm>
        <a:prstGeom prst="chevron">
          <a:avLst/>
        </a:prstGeom>
        <a:gradFill rotWithShape="0">
          <a:gsLst>
            <a:gs pos="0">
              <a:srgbClr val="92D050"/>
            </a:gs>
            <a:gs pos="85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solidFill>
            <a:schemeClr val="tx1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002" tIns="16002" rIns="48006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CH" sz="1200" b="1" kern="1200" noProof="0" dirty="0" smtClean="0">
              <a:solidFill>
                <a:schemeClr val="tx1"/>
              </a:solidFill>
            </a:rPr>
            <a:t>Zielkonflikte</a:t>
          </a:r>
          <a:br>
            <a:rPr lang="de-CH" sz="1200" b="1" kern="1200" noProof="0" dirty="0" smtClean="0">
              <a:solidFill>
                <a:schemeClr val="tx1"/>
              </a:solidFill>
            </a:rPr>
          </a:br>
          <a:r>
            <a:rPr lang="de-CH" sz="1200" b="1" kern="1200" noProof="0" dirty="0" smtClean="0">
              <a:solidFill>
                <a:schemeClr val="tx1"/>
              </a:solidFill>
            </a:rPr>
            <a:t>aushandeln</a:t>
          </a:r>
          <a:endParaRPr lang="de-CH" sz="1200" b="1" kern="1200" noProof="0" dirty="0">
            <a:solidFill>
              <a:schemeClr val="tx1"/>
            </a:solidFill>
          </a:endParaRPr>
        </a:p>
      </dsp:txBody>
      <dsp:txXfrm rot="10800000">
        <a:off x="4359099" y="639266"/>
        <a:ext cx="1306608" cy="871071"/>
      </dsp:txXfrm>
    </dsp:sp>
    <dsp:sp modelId="{A3F5409A-DC0E-4EAA-B46E-0720FD570588}">
      <dsp:nvSpPr>
        <dsp:cNvPr id="0" name=""/>
        <dsp:cNvSpPr/>
      </dsp:nvSpPr>
      <dsp:spPr>
        <a:xfrm rot="10800000">
          <a:off x="1963652" y="639266"/>
          <a:ext cx="2177679" cy="871071"/>
        </a:xfrm>
        <a:prstGeom prst="chevron">
          <a:avLst/>
        </a:prstGeom>
        <a:gradFill rotWithShape="0">
          <a:gsLst>
            <a:gs pos="0">
              <a:srgbClr val="92D050"/>
            </a:gs>
            <a:gs pos="85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solidFill>
            <a:schemeClr val="tx1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002" tIns="16002" rIns="48006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CH" sz="1200" b="1" kern="1200" noProof="0" dirty="0" smtClean="0">
              <a:solidFill>
                <a:schemeClr val="tx1"/>
              </a:solidFill>
            </a:rPr>
            <a:t>Zielgerichtete und gerechte Entscheide</a:t>
          </a:r>
          <a:endParaRPr lang="de-CH" sz="1200" b="1" kern="1200" noProof="0" dirty="0">
            <a:solidFill>
              <a:schemeClr val="tx1"/>
            </a:solidFill>
          </a:endParaRPr>
        </a:p>
      </dsp:txBody>
      <dsp:txXfrm rot="10800000">
        <a:off x="2399187" y="639266"/>
        <a:ext cx="1306608" cy="871071"/>
      </dsp:txXfrm>
    </dsp:sp>
    <dsp:sp modelId="{C8A646FE-3C9A-4FBE-9D17-955C4A89DB88}">
      <dsp:nvSpPr>
        <dsp:cNvPr id="0" name=""/>
        <dsp:cNvSpPr/>
      </dsp:nvSpPr>
      <dsp:spPr>
        <a:xfrm rot="10800000">
          <a:off x="3741" y="639266"/>
          <a:ext cx="2177679" cy="871071"/>
        </a:xfrm>
        <a:prstGeom prst="chevron">
          <a:avLst/>
        </a:prstGeom>
        <a:gradFill rotWithShape="0">
          <a:gsLst>
            <a:gs pos="0">
              <a:srgbClr val="92D050"/>
            </a:gs>
            <a:gs pos="89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solidFill>
            <a:schemeClr val="tx1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002" tIns="16002" rIns="48006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CH" sz="1200" b="1" kern="1200" noProof="0" dirty="0" smtClean="0">
              <a:solidFill>
                <a:schemeClr val="tx1"/>
              </a:solidFill>
            </a:rPr>
            <a:t>Nachhaltige </a:t>
          </a:r>
          <a:br>
            <a:rPr lang="de-CH" sz="1200" b="1" kern="1200" noProof="0" dirty="0" smtClean="0">
              <a:solidFill>
                <a:schemeClr val="tx1"/>
              </a:solidFill>
            </a:rPr>
          </a:br>
          <a:r>
            <a:rPr lang="de-CH" sz="1200" b="1" kern="1200" noProof="0" dirty="0" smtClean="0">
              <a:solidFill>
                <a:schemeClr val="tx1"/>
              </a:solidFill>
            </a:rPr>
            <a:t>Entwicklung</a:t>
          </a:r>
          <a:endParaRPr lang="de-CH" sz="1200" b="1" kern="1200" noProof="0" dirty="0">
            <a:solidFill>
              <a:schemeClr val="tx1"/>
            </a:solidFill>
          </a:endParaRPr>
        </a:p>
      </dsp:txBody>
      <dsp:txXfrm rot="10800000">
        <a:off x="439276" y="639266"/>
        <a:ext cx="1306608" cy="87107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887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777607" y="0"/>
            <a:ext cx="2889938" cy="4887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2745A9-1DA8-4AF6-959F-801CEE4776F1}" type="datetimeFigureOut">
              <a:rPr lang="de-CH" smtClean="0"/>
              <a:t>01.07.2015</a:t>
            </a:fld>
            <a:endParaRPr lang="de-C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285337"/>
            <a:ext cx="2889938" cy="4887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777607" y="9285337"/>
            <a:ext cx="2889938" cy="4887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B13634-E48F-4561-B453-A36B324713F0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4481716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887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887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5FC751-3401-499B-9EA1-647094968483}" type="datetimeFigureOut">
              <a:rPr lang="th-TH" smtClean="0"/>
              <a:t>01/07/58</a:t>
            </a:fld>
            <a:endParaRPr lang="th-T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90588" y="733425"/>
            <a:ext cx="4887912" cy="36655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909" y="4643517"/>
            <a:ext cx="5335270" cy="439912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285337"/>
            <a:ext cx="2889938" cy="4887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7607" y="9285337"/>
            <a:ext cx="2889938" cy="4887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805622-BF48-46E1-BE34-0614EEBB6B65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216079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Who is </a:t>
            </a:r>
            <a:r>
              <a:rPr lang="en-GB" dirty="0" err="1" smtClean="0"/>
              <a:t>cde</a:t>
            </a:r>
            <a:endParaRPr lang="en-GB" dirty="0" smtClean="0"/>
          </a:p>
          <a:p>
            <a:endParaRPr lang="en-GB" dirty="0" smtClean="0"/>
          </a:p>
          <a:p>
            <a:r>
              <a:rPr lang="en-GB" dirty="0" err="1" smtClean="0"/>
              <a:t>Trialteral</a:t>
            </a:r>
            <a:r>
              <a:rPr lang="en-GB" dirty="0" smtClean="0"/>
              <a:t> </a:t>
            </a:r>
            <a:r>
              <a:rPr lang="en-GB" dirty="0" err="1" smtClean="0"/>
              <a:t>partership</a:t>
            </a:r>
            <a:endParaRPr lang="en-GB" dirty="0" smtClean="0"/>
          </a:p>
          <a:p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0D9F0D-7CF8-4570-87C4-049C9BEE6AE5}" type="slidenum">
              <a:rPr lang="de-CH" smtClean="0">
                <a:solidFill>
                  <a:prstClr val="black"/>
                </a:solidFill>
              </a:rPr>
              <a:pPr/>
              <a:t>1</a:t>
            </a:fld>
            <a:endParaRPr lang="de-CH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37217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805622-BF48-46E1-BE34-0614EEBB6B65}" type="slidenum">
              <a:rPr lang="th-TH" smtClean="0"/>
              <a:t>2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48132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6134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30408" indent="-280926" defTabSz="916134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23707" indent="-224742" defTabSz="916134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573190" indent="-224742" defTabSz="916134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22672" indent="-224742" defTabSz="916134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472154" indent="-224742" defTabSz="916134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21637" indent="-224742" defTabSz="916134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371120" indent="-224742" defTabSz="916134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20602" indent="-224742" defTabSz="916134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</a:pPr>
            <a:fld id="{87819B83-116E-45F0-98BC-583F0E6DDE79}" type="slidenum">
              <a:rPr lang="de-CH" altLang="en-US" smtClean="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3</a:t>
            </a:fld>
            <a:endParaRPr lang="de-CH" altLang="en-US" smtClean="0">
              <a:solidFill>
                <a:srgbClr val="000000"/>
              </a:solidFill>
            </a:endParaRPr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Lucida Sans Unicode" pitchFamily="34" charset="0"/>
              </a:defRPr>
            </a:lvl1pPr>
            <a:lvl2pPr marL="730468" indent="-280949">
              <a:defRPr sz="2400" b="1">
                <a:solidFill>
                  <a:schemeClr val="tx1"/>
                </a:solidFill>
                <a:latin typeface="Lucida Sans Unicode" pitchFamily="34" charset="0"/>
              </a:defRPr>
            </a:lvl2pPr>
            <a:lvl3pPr marL="1123798" indent="-224760">
              <a:defRPr sz="2400" b="1">
                <a:solidFill>
                  <a:schemeClr val="tx1"/>
                </a:solidFill>
                <a:latin typeface="Lucida Sans Unicode" pitchFamily="34" charset="0"/>
              </a:defRPr>
            </a:lvl3pPr>
            <a:lvl4pPr marL="1573317" indent="-224760">
              <a:defRPr sz="2400" b="1">
                <a:solidFill>
                  <a:schemeClr val="tx1"/>
                </a:solidFill>
                <a:latin typeface="Lucida Sans Unicode" pitchFamily="34" charset="0"/>
              </a:defRPr>
            </a:lvl4pPr>
            <a:lvl5pPr marL="2022836" indent="-224760">
              <a:defRPr sz="2400" b="1">
                <a:solidFill>
                  <a:schemeClr val="tx1"/>
                </a:solidFill>
                <a:latin typeface="Lucida Sans Unicode" pitchFamily="34" charset="0"/>
              </a:defRPr>
            </a:lvl5pPr>
            <a:lvl6pPr marL="2472355" indent="-22476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Lucida Sans Unicode" pitchFamily="34" charset="0"/>
              </a:defRPr>
            </a:lvl6pPr>
            <a:lvl7pPr marL="2921874" indent="-22476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Lucida Sans Unicode" pitchFamily="34" charset="0"/>
              </a:defRPr>
            </a:lvl7pPr>
            <a:lvl8pPr marL="3371393" indent="-22476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Lucida Sans Unicode" pitchFamily="34" charset="0"/>
              </a:defRPr>
            </a:lvl8pPr>
            <a:lvl9pPr marL="3820912" indent="-22476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Lucida Sans Unicode" pitchFamily="34" charset="0"/>
              </a:defRPr>
            </a:lvl9pPr>
          </a:lstStyle>
          <a:p>
            <a:fld id="{ECBC7BE0-5095-4865-A8CF-2EA907D371F1}" type="slidenum">
              <a:rPr lang="de-CH" sz="1200" b="0">
                <a:latin typeface="Arial" pitchFamily="34" charset="0"/>
              </a:rPr>
              <a:pPr/>
              <a:t>4</a:t>
            </a:fld>
            <a:endParaRPr lang="de-CH" sz="1200" b="0">
              <a:latin typeface="Arial" pitchFamily="34" charset="0"/>
            </a:endParaRPr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de-CH" smtClean="0">
                <a:latin typeface="Arial" pitchFamily="34" charset="0"/>
              </a:rPr>
              <a:t>Diversity</a:t>
            </a:r>
          </a:p>
          <a:p>
            <a:r>
              <a:rPr lang="de-CH" smtClean="0">
                <a:latin typeface="Arial" pitchFamily="34" charset="0"/>
              </a:rPr>
              <a:t>Development pace very high (doubling income 15 50 years): </a:t>
            </a:r>
          </a:p>
          <a:p>
            <a:pPr>
              <a:buFontTx/>
              <a:buChar char="-"/>
            </a:pPr>
            <a:r>
              <a:rPr lang="de-CH" smtClean="0">
                <a:latin typeface="Arial" pitchFamily="34" charset="0"/>
              </a:rPr>
              <a:t>Changing needs and development goals</a:t>
            </a:r>
          </a:p>
          <a:p>
            <a:pPr>
              <a:buFontTx/>
              <a:buChar char="-"/>
            </a:pPr>
            <a:r>
              <a:rPr lang="de-CH" smtClean="0">
                <a:latin typeface="Arial" pitchFamily="34" charset="0"/>
              </a:rPr>
              <a:t>Increasing number and diverstiy of interest</a:t>
            </a:r>
          </a:p>
          <a:p>
            <a:pPr>
              <a:buFontTx/>
              <a:buChar char="-"/>
            </a:pPr>
            <a:r>
              <a:rPr lang="de-CH" smtClean="0">
                <a:latin typeface="Arial" pitchFamily="34" charset="0"/>
              </a:rPr>
              <a:t>High dynamics of development impacts and increasing complexity</a:t>
            </a:r>
          </a:p>
          <a:p>
            <a:endParaRPr lang="de-CH" smtClean="0">
              <a:latin typeface="Arial" pitchFamily="34" charset="0"/>
            </a:endParaRPr>
          </a:p>
          <a:p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l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4538" indent="-285750" algn="l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6175" indent="-228600" algn="l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4963" indent="-228600" algn="l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63750" indent="-228600" algn="l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209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81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353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925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923604A2-6DD5-4266-9E1B-8310216B8797}" type="slidenum">
              <a:rPr lang="en-GB" altLang="en-US" smtClean="0">
                <a:solidFill>
                  <a:prstClr val="black"/>
                </a:solidFill>
                <a:latin typeface="Times New Roman" pitchFamily="18" charset="0"/>
              </a:rPr>
              <a:pPr algn="r" eaLnBrk="1" hangingPunct="1">
                <a:spcBef>
                  <a:spcPct val="0"/>
                </a:spcBef>
              </a:pPr>
              <a:t>5</a:t>
            </a:fld>
            <a:endParaRPr lang="en-GB" altLang="en-US" smtClean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12035" y="5050480"/>
            <a:ext cx="4445020" cy="3992238"/>
          </a:xfrm>
          <a:noFill/>
        </p:spPr>
        <p:txBody>
          <a:bodyPr/>
          <a:lstStyle/>
          <a:p>
            <a:pPr marL="228600" indent="-228600"/>
            <a:r>
              <a:rPr lang="de-DE" altLang="en-US" smtClean="0">
                <a:latin typeface="Arial" pitchFamily="34" charset="0"/>
              </a:rPr>
              <a:t>1. Country not homegenous – part of the beauty</a:t>
            </a:r>
          </a:p>
          <a:p>
            <a:pPr marL="228600" indent="-228600"/>
            <a:r>
              <a:rPr lang="de-DE" altLang="en-US" smtClean="0">
                <a:latin typeface="Arial" pitchFamily="34" charset="0"/>
              </a:rPr>
              <a:t>2. Dynamics not homogeneous</a:t>
            </a:r>
          </a:p>
          <a:p>
            <a:pPr marL="228600" indent="-228600"/>
            <a:r>
              <a:rPr lang="de-DE" altLang="en-US" smtClean="0">
                <a:latin typeface="Arial" pitchFamily="34" charset="0"/>
              </a:rPr>
              <a:t>3. Effects of decisions not homogeneous</a:t>
            </a:r>
          </a:p>
          <a:p>
            <a:pPr marL="228600" indent="-228600"/>
            <a:endParaRPr lang="de-DE" altLang="en-US" smtClean="0">
              <a:latin typeface="Arial" pitchFamily="34" charset="0"/>
            </a:endParaRPr>
          </a:p>
          <a:p>
            <a:pPr marL="228600" indent="-228600">
              <a:buFontTx/>
              <a:buChar char="-"/>
            </a:pPr>
            <a:r>
              <a:rPr lang="de-DE" altLang="en-US" smtClean="0">
                <a:latin typeface="Arial" pitchFamily="34" charset="0"/>
              </a:rPr>
              <a:t>Spatial data very important</a:t>
            </a:r>
          </a:p>
          <a:p>
            <a:pPr marL="228600" indent="-228600">
              <a:buFontTx/>
              <a:buChar char="-"/>
            </a:pPr>
            <a:r>
              <a:rPr lang="en-GB" altLang="en-US" smtClean="0">
                <a:latin typeface="Arial" pitchFamily="34" charset="0"/>
              </a:rPr>
              <a:t>High resolution very important: beyond district…</a:t>
            </a:r>
          </a:p>
          <a:p>
            <a:pPr marL="228600" indent="-228600">
              <a:buFontTx/>
              <a:buChar char="-"/>
            </a:pPr>
            <a:r>
              <a:rPr lang="en-GB" altLang="en-US" smtClean="0">
                <a:latin typeface="Arial" pitchFamily="34" charset="0"/>
              </a:rPr>
              <a:t>Why? Because per se, because natural resources 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Lucida Sans Unicode" pitchFamily="34" charset="0"/>
              </a:defRPr>
            </a:lvl1pPr>
            <a:lvl2pPr marL="737155" indent="-283521">
              <a:defRPr sz="2400" b="1">
                <a:solidFill>
                  <a:schemeClr val="tx1"/>
                </a:solidFill>
                <a:latin typeface="Lucida Sans Unicode" pitchFamily="34" charset="0"/>
              </a:defRPr>
            </a:lvl2pPr>
            <a:lvl3pPr marL="1134085" indent="-226817">
              <a:defRPr sz="2400" b="1">
                <a:solidFill>
                  <a:schemeClr val="tx1"/>
                </a:solidFill>
                <a:latin typeface="Lucida Sans Unicode" pitchFamily="34" charset="0"/>
              </a:defRPr>
            </a:lvl3pPr>
            <a:lvl4pPr marL="1587718" indent="-226817">
              <a:defRPr sz="2400" b="1">
                <a:solidFill>
                  <a:schemeClr val="tx1"/>
                </a:solidFill>
                <a:latin typeface="Lucida Sans Unicode" pitchFamily="34" charset="0"/>
              </a:defRPr>
            </a:lvl4pPr>
            <a:lvl5pPr marL="2041352" indent="-226817">
              <a:defRPr sz="2400" b="1">
                <a:solidFill>
                  <a:schemeClr val="tx1"/>
                </a:solidFill>
                <a:latin typeface="Lucida Sans Unicode" pitchFamily="34" charset="0"/>
              </a:defRPr>
            </a:lvl5pPr>
            <a:lvl6pPr marL="2494986" indent="-226817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Lucida Sans Unicode" pitchFamily="34" charset="0"/>
              </a:defRPr>
            </a:lvl6pPr>
            <a:lvl7pPr marL="2948620" indent="-226817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Lucida Sans Unicode" pitchFamily="34" charset="0"/>
              </a:defRPr>
            </a:lvl7pPr>
            <a:lvl8pPr marL="3402254" indent="-226817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Lucida Sans Unicode" pitchFamily="34" charset="0"/>
              </a:defRPr>
            </a:lvl8pPr>
            <a:lvl9pPr marL="3855888" indent="-226817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Lucida Sans Unicode" pitchFamily="34" charset="0"/>
              </a:defRPr>
            </a:lvl9pPr>
          </a:lstStyle>
          <a:p>
            <a:fld id="{989ED8DE-42F2-4C22-9B1F-1F140ED5924E}" type="slidenum">
              <a:rPr lang="de-CH" sz="1200" b="0">
                <a:solidFill>
                  <a:prstClr val="black"/>
                </a:solidFill>
                <a:latin typeface="Arial" pitchFamily="34" charset="0"/>
              </a:rPr>
              <a:pPr/>
              <a:t>6</a:t>
            </a:fld>
            <a:endParaRPr lang="de-CH" sz="1200" b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dirty="0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Lucida Sans Unicode" pitchFamily="34" charset="0"/>
              </a:defRPr>
            </a:lvl1pPr>
            <a:lvl2pPr marL="737155" indent="-283521">
              <a:defRPr sz="2400" b="1">
                <a:solidFill>
                  <a:schemeClr val="tx1"/>
                </a:solidFill>
                <a:latin typeface="Lucida Sans Unicode" pitchFamily="34" charset="0"/>
              </a:defRPr>
            </a:lvl2pPr>
            <a:lvl3pPr marL="1134085" indent="-226817">
              <a:defRPr sz="2400" b="1">
                <a:solidFill>
                  <a:schemeClr val="tx1"/>
                </a:solidFill>
                <a:latin typeface="Lucida Sans Unicode" pitchFamily="34" charset="0"/>
              </a:defRPr>
            </a:lvl3pPr>
            <a:lvl4pPr marL="1587718" indent="-226817">
              <a:defRPr sz="2400" b="1">
                <a:solidFill>
                  <a:schemeClr val="tx1"/>
                </a:solidFill>
                <a:latin typeface="Lucida Sans Unicode" pitchFamily="34" charset="0"/>
              </a:defRPr>
            </a:lvl4pPr>
            <a:lvl5pPr marL="2041352" indent="-226817">
              <a:defRPr sz="2400" b="1">
                <a:solidFill>
                  <a:schemeClr val="tx1"/>
                </a:solidFill>
                <a:latin typeface="Lucida Sans Unicode" pitchFamily="34" charset="0"/>
              </a:defRPr>
            </a:lvl5pPr>
            <a:lvl6pPr marL="2494986" indent="-226817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Lucida Sans Unicode" pitchFamily="34" charset="0"/>
              </a:defRPr>
            </a:lvl6pPr>
            <a:lvl7pPr marL="2948620" indent="-226817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Lucida Sans Unicode" pitchFamily="34" charset="0"/>
              </a:defRPr>
            </a:lvl7pPr>
            <a:lvl8pPr marL="3402254" indent="-226817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Lucida Sans Unicode" pitchFamily="34" charset="0"/>
              </a:defRPr>
            </a:lvl8pPr>
            <a:lvl9pPr marL="3855888" indent="-226817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Lucida Sans Unicode" pitchFamily="34" charset="0"/>
              </a:defRPr>
            </a:lvl9pPr>
          </a:lstStyle>
          <a:p>
            <a:fld id="{96AA1391-DCB3-4E93-BF90-3AF77974CE5C}" type="slidenum">
              <a:rPr lang="de-CH" sz="1200" b="0">
                <a:solidFill>
                  <a:prstClr val="black"/>
                </a:solidFill>
                <a:latin typeface="Arial" pitchFamily="34" charset="0"/>
              </a:rPr>
              <a:pPr/>
              <a:t>7</a:t>
            </a:fld>
            <a:endParaRPr lang="de-CH" sz="1200" b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l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35977" indent="-283069" algn="l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32272" indent="-226454" algn="l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585180" indent="-226454" algn="l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38090" indent="-226454" algn="l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490998" indent="-226454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43908" indent="-226454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396816" indent="-226454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49725" indent="-226454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>
              <a:spcBef>
                <a:spcPct val="0"/>
              </a:spcBef>
            </a:pPr>
            <a:fld id="{DF2CCCF5-7FBE-4161-9004-4C095F9B5BDE}" type="slidenum">
              <a:rPr lang="de-CH" altLang="en-US" smtClean="0">
                <a:solidFill>
                  <a:prstClr val="black"/>
                </a:solidFill>
              </a:rPr>
              <a:pPr algn="r">
                <a:spcBef>
                  <a:spcPct val="0"/>
                </a:spcBef>
              </a:pPr>
              <a:t>9</a:t>
            </a:fld>
            <a:endParaRPr lang="de-CH" altLang="en-US" smtClean="0">
              <a:solidFill>
                <a:prstClr val="black"/>
              </a:solidFill>
            </a:endParaRPr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92175" y="735013"/>
            <a:ext cx="4884738" cy="3663950"/>
          </a:xfrm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12037" y="5052042"/>
            <a:ext cx="4445020" cy="3989112"/>
          </a:xfrm>
          <a:noFill/>
        </p:spPr>
        <p:txBody>
          <a:bodyPr/>
          <a:lstStyle/>
          <a:p>
            <a:pPr eaLnBrk="1" hangingPunct="1"/>
            <a:endParaRPr lang="en-GB" alt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2ADD59-436C-4C63-8613-C5E1AD80EC24}" type="slidenum">
              <a:rPr lang="de-CH" smtClean="0">
                <a:solidFill>
                  <a:prstClr val="black"/>
                </a:solidFill>
              </a:rPr>
              <a:pPr/>
              <a:t>10</a:t>
            </a:fld>
            <a:endParaRPr lang="de-CH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42932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82 Million ha deals in</a:t>
            </a:r>
            <a:r>
              <a:rPr lang="en-US" baseline="0" dirty="0" smtClean="0"/>
              <a:t> all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2ADD59-436C-4C63-8613-C5E1AD80EC24}" type="slidenum">
              <a:rPr lang="de-CH" smtClean="0">
                <a:solidFill>
                  <a:prstClr val="black"/>
                </a:solidFill>
              </a:rPr>
              <a:pPr/>
              <a:t>12</a:t>
            </a:fld>
            <a:endParaRPr lang="de-CH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81474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805622-BF48-46E1-BE34-0614EEBB6B65}" type="slidenum">
              <a:rPr lang="th-TH" smtClean="0"/>
              <a:t>18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48132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7305675" y="1438275"/>
            <a:ext cx="1835150" cy="5073650"/>
          </a:xfrm>
          <a:prstGeom prst="rect">
            <a:avLst/>
          </a:prstGeom>
          <a:solidFill>
            <a:srgbClr val="B3CCE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2400">
              <a:solidFill>
                <a:srgbClr val="BED3EA"/>
              </a:solidFill>
              <a:cs typeface="Arial" charset="0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0" y="107950"/>
            <a:ext cx="7305675" cy="6640513"/>
          </a:xfrm>
          <a:prstGeom prst="rect">
            <a:avLst/>
          </a:prstGeom>
          <a:solidFill>
            <a:srgbClr val="E1EBF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1438275"/>
            <a:ext cx="7305675" cy="5073650"/>
          </a:xfrm>
          <a:prstGeom prst="rect">
            <a:avLst/>
          </a:prstGeom>
          <a:solidFill>
            <a:srgbClr val="9CBDD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24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539750" y="3022600"/>
            <a:ext cx="6621463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  <a:endParaRPr lang="de-CH" noProof="0" smtClean="0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dt" sz="half" idx="10"/>
          </p:nvPr>
        </p:nvSpPr>
        <p:spPr>
          <a:xfrm>
            <a:off x="539750" y="6548438"/>
            <a:ext cx="2889250" cy="252412"/>
          </a:xfrm>
        </p:spPr>
        <p:txBody>
          <a:bodyPr wrap="none"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987E6B08-4727-4B38-9D71-7DA893248CC8}" type="datetime3">
              <a:rPr lang="de-CH" smtClean="0"/>
              <a:pPr>
                <a:defRPr/>
              </a:pPr>
              <a:t>01/07/15</a:t>
            </a:fld>
            <a:endParaRPr lang="de-CH" dirty="0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ftr" sz="quarter" idx="11"/>
          </p:nvPr>
        </p:nvSpPr>
        <p:spPr>
          <a:xfrm>
            <a:off x="107950" y="179388"/>
            <a:ext cx="4464050" cy="252412"/>
          </a:xfrm>
        </p:spPr>
        <p:txBody>
          <a:bodyPr wrap="square"/>
          <a:lstStyle>
            <a:lvl1pPr>
              <a:defRPr/>
            </a:lvl1pPr>
          </a:lstStyle>
          <a:p>
            <a:pPr>
              <a:defRPr/>
            </a:pPr>
            <a:r>
              <a:rPr lang="pt-BR" smtClean="0"/>
              <a:t>¸ö¤ ­ñ­ê½¸ö¤, ­ñ¡£í­£¸É¾ CDE ¯½¥¿ ¦¯¯ ì¾¸ ±ô¡ºö®»ö´Ã¹ÉÁ¡Èêò´¤¾­ ¦¢§¦, ²§¦ Áì½ ¹§¦, ê†Á¢¸¤ Í¸¤­Õê¾, £˜¤¸ñ­êó 29/07Œ2/08 2013</a:t>
            </a:r>
            <a:endParaRPr lang="de-CH"/>
          </a:p>
        </p:txBody>
      </p:sp>
      <p:sp>
        <p:nvSpPr>
          <p:cNvPr id="10" name="Rectangle 9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43950" y="6548438"/>
            <a:ext cx="360363" cy="2159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F90055-8D6E-4B00-966F-36A05F4C4C94}" type="slidenum">
              <a:rPr lang="de-CH"/>
              <a:pPr>
                <a:defRPr/>
              </a:pPr>
              <a:t>‹#›</a:t>
            </a:fld>
            <a:endParaRPr lang="de-CH" sz="1400"/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pic>
        <p:nvPicPr>
          <p:cNvPr id="11" name="Picture 10" descr="Logo_CDE_neu1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772400" y="158477"/>
            <a:ext cx="1160704" cy="1213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1502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7BBFCF-D752-4E09-A961-C47D8D31F99D}" type="datetime3">
              <a:rPr lang="de-CH" smtClean="0"/>
              <a:pPr>
                <a:defRPr/>
              </a:pPr>
              <a:t>01/07/15</a:t>
            </a:fld>
            <a:endParaRPr lang="de-CH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 smtClean="0"/>
              <a:t>¸ö¤ ­ñ­ê½¸ö¤, ­ñ¡£í­£¸É¾ CDE ¯½¥¿ ¦¯¯ ì¾¸ ±ô¡ºö®»ö´Ã¹ÉÁ¡Èêò´¤¾­ ¦¢§¦, ²§¦ Áì½ ¹§¦, ê†Á¢¸¤ Í¸¤­Õê¾, £˜¤¸ñ­êó 29/07Œ2/08 2013</a:t>
            </a:r>
            <a:endParaRPr lang="de-CH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60B248-5689-44AF-BC53-22F5EE9A390E}" type="slidenum">
              <a:rPr lang="de-CH"/>
              <a:pPr>
                <a:defRPr/>
              </a:pPr>
              <a:t>‹#›</a:t>
            </a:fld>
            <a:endParaRPr lang="de-CH" sz="1400"/>
          </a:p>
        </p:txBody>
      </p:sp>
    </p:spTree>
    <p:extLst>
      <p:ext uri="{BB962C8B-B14F-4D97-AF65-F5344CB8AC3E}">
        <p14:creationId xmlns:p14="http://schemas.microsoft.com/office/powerpoint/2010/main" val="17629008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EC9E3E-B4B2-4EF1-8073-A17B6AF6C9A7}" type="datetime3">
              <a:rPr lang="de-CH" smtClean="0"/>
              <a:pPr>
                <a:defRPr/>
              </a:pPr>
              <a:t>01/07/15</a:t>
            </a:fld>
            <a:endParaRPr lang="de-CH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 smtClean="0"/>
              <a:t>¸ö¤ ­ñ­ê½¸ö¤, ­ñ¡£í­£¸É¾ CDE ¯½¥¿ ¦¯¯ ì¾¸ ±ô¡ºö®»ö´Ã¹ÉÁ¡Èêò´¤¾­ ¦¢§¦, ²§¦ Áì½ ¹§¦, ê†Á¢¸¤ Í¸¤­Õê¾, £˜¤¸ñ­êó 29/07Œ2/08 2013</a:t>
            </a:r>
            <a:endParaRPr lang="de-CH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779002-4F64-4993-8A0D-20C997F20B45}" type="slidenum">
              <a:rPr lang="de-CH"/>
              <a:pPr>
                <a:defRPr/>
              </a:pPr>
              <a:t>‹#›</a:t>
            </a:fld>
            <a:endParaRPr lang="de-CH" sz="1400"/>
          </a:p>
        </p:txBody>
      </p:sp>
    </p:spTree>
    <p:extLst>
      <p:ext uri="{BB962C8B-B14F-4D97-AF65-F5344CB8AC3E}">
        <p14:creationId xmlns:p14="http://schemas.microsoft.com/office/powerpoint/2010/main" val="24373482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750" y="1654175"/>
            <a:ext cx="3954463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6613" y="1654175"/>
            <a:ext cx="3954462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606625-34DF-4268-9EE8-E17C820B9967}" type="datetime3">
              <a:rPr lang="de-CH" smtClean="0"/>
              <a:pPr>
                <a:defRPr/>
              </a:pPr>
              <a:t>01/07/15</a:t>
            </a:fld>
            <a:endParaRPr lang="de-CH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 smtClean="0"/>
              <a:t>¸ö¤ ­ñ­ê½¸ö¤, ­ñ¡£í­£¸É¾ CDE ¯½¥¿ ¦¯¯ ì¾¸ ±ô¡ºö®»ö´Ã¹ÉÁ¡Èêò´¤¾­ ¦¢§¦, ²§¦ Áì½ ¹§¦, ê†Á¢¸¤ Í¸¤­Õê¾, £˜¤¸ñ­êó 29/07Œ2/08 2013</a:t>
            </a:r>
            <a:endParaRPr lang="de-CH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BB970F-DD84-42F2-9F7E-728E104F3597}" type="slidenum">
              <a:rPr lang="de-CH"/>
              <a:pPr>
                <a:defRPr/>
              </a:pPr>
              <a:t>‹#›</a:t>
            </a:fld>
            <a:endParaRPr lang="de-CH" sz="1400"/>
          </a:p>
        </p:txBody>
      </p:sp>
    </p:spTree>
    <p:extLst>
      <p:ext uri="{BB962C8B-B14F-4D97-AF65-F5344CB8AC3E}">
        <p14:creationId xmlns:p14="http://schemas.microsoft.com/office/powerpoint/2010/main" val="33637796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D09ABD-B0F9-417C-9F6B-42ACFABCD7AE}" type="datetime3">
              <a:rPr lang="de-CH" smtClean="0"/>
              <a:pPr>
                <a:defRPr/>
              </a:pPr>
              <a:t>01/07/15</a:t>
            </a:fld>
            <a:endParaRPr lang="de-CH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 smtClean="0"/>
              <a:t>¸ö¤ ­ñ­ê½¸ö¤, ­ñ¡£í­£¸É¾ CDE ¯½¥¿ ¦¯¯ ì¾¸ ±ô¡ºö®»ö´Ã¹ÉÁ¡Èêò´¤¾­ ¦¢§¦, ²§¦ Áì½ ¹§¦, ê†Á¢¸¤ Í¸¤­Õê¾, £˜¤¸ñ­êó 29/07Œ2/08 2013</a:t>
            </a:r>
            <a:endParaRPr lang="de-CH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1AB122-E3A2-4895-80B1-92245EC1DD4D}" type="slidenum">
              <a:rPr lang="de-CH"/>
              <a:pPr>
                <a:defRPr/>
              </a:pPr>
              <a:t>‹#›</a:t>
            </a:fld>
            <a:endParaRPr lang="de-CH" sz="1400"/>
          </a:p>
        </p:txBody>
      </p:sp>
    </p:spTree>
    <p:extLst>
      <p:ext uri="{BB962C8B-B14F-4D97-AF65-F5344CB8AC3E}">
        <p14:creationId xmlns:p14="http://schemas.microsoft.com/office/powerpoint/2010/main" val="7529927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77CEB0-898F-4181-A30D-24ADBAE2E1F7}" type="datetime3">
              <a:rPr lang="de-CH" smtClean="0"/>
              <a:pPr>
                <a:defRPr/>
              </a:pPr>
              <a:t>01/07/15</a:t>
            </a:fld>
            <a:endParaRPr lang="de-CH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 smtClean="0"/>
              <a:t>¸ö¤ ­ñ­ê½¸ö¤, ­ñ¡£í­£¸É¾ CDE ¯½¥¿ ¦¯¯ ì¾¸ ±ô¡ºö®»ö´Ã¹ÉÁ¡Èêò´¤¾­ ¦¢§¦, ²§¦ Áì½ ¹§¦, ê†Á¢¸¤ Í¸¤­Õê¾, £˜¤¸ñ­êó 29/07Œ2/08 2013</a:t>
            </a:r>
            <a:endParaRPr lang="de-CH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9EC017-E1D1-480B-97FE-08EB14376B7B}" type="slidenum">
              <a:rPr lang="de-CH"/>
              <a:pPr>
                <a:defRPr/>
              </a:pPr>
              <a:t>‹#›</a:t>
            </a:fld>
            <a:endParaRPr lang="de-CH" sz="1400"/>
          </a:p>
        </p:txBody>
      </p:sp>
    </p:spTree>
    <p:extLst>
      <p:ext uri="{BB962C8B-B14F-4D97-AF65-F5344CB8AC3E}">
        <p14:creationId xmlns:p14="http://schemas.microsoft.com/office/powerpoint/2010/main" val="24938867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99BD30-6DFB-40F0-A67B-7883FBAD9320}" type="datetime3">
              <a:rPr lang="de-CH" smtClean="0"/>
              <a:pPr>
                <a:defRPr/>
              </a:pPr>
              <a:t>01/07/15</a:t>
            </a:fld>
            <a:endParaRPr lang="de-CH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 smtClean="0"/>
              <a:t>¸ö¤ ­ñ­ê½¸ö¤, ­ñ¡£í­£¸É¾ CDE ¯½¥¿ ¦¯¯ ì¾¸ ±ô¡ºö®»ö´Ã¹ÉÁ¡Èêò´¤¾­ ¦¢§¦, ²§¦ Áì½ ¹§¦, ê†Á¢¸¤ Í¸¤­Õê¾, £˜¤¸ñ­êó 29/07Œ2/08 2013</a:t>
            </a:r>
            <a:endParaRPr lang="de-CH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22ECB1-45EE-45AA-8F2F-7EA711744EAC}" type="slidenum">
              <a:rPr lang="de-CH"/>
              <a:pPr>
                <a:defRPr/>
              </a:pPr>
              <a:t>‹#›</a:t>
            </a:fld>
            <a:endParaRPr lang="de-CH" sz="1400"/>
          </a:p>
        </p:txBody>
      </p:sp>
    </p:spTree>
    <p:extLst>
      <p:ext uri="{BB962C8B-B14F-4D97-AF65-F5344CB8AC3E}">
        <p14:creationId xmlns:p14="http://schemas.microsoft.com/office/powerpoint/2010/main" val="35778720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5C3C34-A3B4-496E-A708-31DBB3C3E5D4}" type="datetime3">
              <a:rPr lang="de-CH" smtClean="0"/>
              <a:pPr>
                <a:defRPr/>
              </a:pPr>
              <a:t>01/07/15</a:t>
            </a:fld>
            <a:endParaRPr lang="de-CH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 smtClean="0"/>
              <a:t>¸ö¤ ­ñ­ê½¸ö¤, ­ñ¡£í­£¸É¾ CDE ¯½¥¿ ¦¯¯ ì¾¸ ±ô¡ºö®»ö´Ã¹ÉÁ¡Èêò´¤¾­ ¦¢§¦, ²§¦ Áì½ ¹§¦, ê†Á¢¸¤ Í¸¤­Õê¾, £˜¤¸ñ­êó 29/07Œ2/08 2013</a:t>
            </a:r>
            <a:endParaRPr lang="de-CH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556F4A-CEB9-475B-BBF5-CE3B521F5A28}" type="slidenum">
              <a:rPr lang="de-CH"/>
              <a:pPr>
                <a:defRPr/>
              </a:pPr>
              <a:t>‹#›</a:t>
            </a:fld>
            <a:endParaRPr lang="de-CH" sz="1400"/>
          </a:p>
        </p:txBody>
      </p:sp>
    </p:spTree>
    <p:extLst>
      <p:ext uri="{BB962C8B-B14F-4D97-AF65-F5344CB8AC3E}">
        <p14:creationId xmlns:p14="http://schemas.microsoft.com/office/powerpoint/2010/main" val="30529762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392CB0-EA9E-4255-BAA1-46013FCBD72C}" type="datetime3">
              <a:rPr lang="de-CH" smtClean="0"/>
              <a:pPr>
                <a:defRPr/>
              </a:pPr>
              <a:t>01/07/15</a:t>
            </a:fld>
            <a:endParaRPr lang="de-CH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 smtClean="0"/>
              <a:t>¸ö¤ ­ñ­ê½¸ö¤, ­ñ¡£í­£¸É¾ CDE ¯½¥¿ ¦¯¯ ì¾¸ ±ô¡ºö®»ö´Ã¹ÉÁ¡Èêò´¤¾­ ¦¢§¦, ²§¦ Áì½ ¹§¦, ê†Á¢¸¤ Í¸¤­Õê¾, £˜¤¸ñ­êó 29/07Œ2/08 2013</a:t>
            </a:r>
            <a:endParaRPr lang="de-CH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D6FE68-F3A2-4889-961C-825A1A922A61}" type="slidenum">
              <a:rPr lang="de-CH"/>
              <a:pPr>
                <a:defRPr/>
              </a:pPr>
              <a:t>‹#›</a:t>
            </a:fld>
            <a:endParaRPr lang="de-CH" sz="1400"/>
          </a:p>
        </p:txBody>
      </p:sp>
    </p:spTree>
    <p:extLst>
      <p:ext uri="{BB962C8B-B14F-4D97-AF65-F5344CB8AC3E}">
        <p14:creationId xmlns:p14="http://schemas.microsoft.com/office/powerpoint/2010/main" val="37486769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3F2EBE-FCE9-4B24-BFB0-10B5579E451F}" type="datetime3">
              <a:rPr lang="de-CH" smtClean="0"/>
              <a:pPr>
                <a:defRPr/>
              </a:pPr>
              <a:t>01/07/15</a:t>
            </a:fld>
            <a:endParaRPr lang="de-CH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 smtClean="0"/>
              <a:t>¸ö¤ ­ñ­ê½¸ö¤, ­ñ¡£í­£¸É¾ CDE ¯½¥¿ ¦¯¯ ì¾¸ ±ô¡ºö®»ö´Ã¹ÉÁ¡Èêò´¤¾­ ¦¢§¦, ²§¦ Áì½ ¹§¦, ê†Á¢¸¤ Í¸¤­Õê¾, £˜¤¸ñ­êó 29/07Œ2/08 2013</a:t>
            </a:r>
            <a:endParaRPr lang="de-CH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9E0442-32B8-4DF9-9877-2D32B57EE904}" type="slidenum">
              <a:rPr lang="de-CH"/>
              <a:pPr>
                <a:defRPr/>
              </a:pPr>
              <a:t>‹#›</a:t>
            </a:fld>
            <a:endParaRPr lang="de-CH" sz="1400"/>
          </a:p>
        </p:txBody>
      </p:sp>
    </p:spTree>
    <p:extLst>
      <p:ext uri="{BB962C8B-B14F-4D97-AF65-F5344CB8AC3E}">
        <p14:creationId xmlns:p14="http://schemas.microsoft.com/office/powerpoint/2010/main" val="42688045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86538" y="647700"/>
            <a:ext cx="2014537" cy="55054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9750" y="647700"/>
            <a:ext cx="5894388" cy="5505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4ABD86-D86A-4728-BF67-AD9AD3F55380}" type="datetime3">
              <a:rPr lang="de-CH" smtClean="0"/>
              <a:pPr>
                <a:defRPr/>
              </a:pPr>
              <a:t>01/07/15</a:t>
            </a:fld>
            <a:endParaRPr lang="de-CH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 smtClean="0"/>
              <a:t>¸ö¤ ­ñ­ê½¸ö¤, ­ñ¡£í­£¸É¾ CDE ¯½¥¿ ¦¯¯ ì¾¸ ±ô¡ºö®»ö´Ã¹ÉÁ¡Èêò´¤¾­ ¦¢§¦, ²§¦ Áì½ ¹§¦, ê†Á¢¸¤ Í¸¤­Õê¾, £˜¤¸ñ­êó 29/07Œ2/08 2013</a:t>
            </a:r>
            <a:endParaRPr lang="de-CH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025944-380C-4BBB-8DE7-455ACF3C671E}" type="slidenum">
              <a:rPr lang="de-CH"/>
              <a:pPr>
                <a:defRPr/>
              </a:pPr>
              <a:t>‹#›</a:t>
            </a:fld>
            <a:endParaRPr lang="de-CH" sz="1400"/>
          </a:p>
        </p:txBody>
      </p:sp>
    </p:spTree>
    <p:extLst>
      <p:ext uri="{BB962C8B-B14F-4D97-AF65-F5344CB8AC3E}">
        <p14:creationId xmlns:p14="http://schemas.microsoft.com/office/powerpoint/2010/main" val="413527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8229600" cy="4816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006059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0" y="0"/>
            <a:ext cx="7891463" cy="6858000"/>
          </a:xfrm>
          <a:prstGeom prst="rect">
            <a:avLst/>
          </a:prstGeom>
          <a:solidFill>
            <a:srgbClr val="E1EBF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Lucida Sans Unicode" pitchFamily="34" charset="0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1438275"/>
            <a:ext cx="9144000" cy="5073650"/>
          </a:xfrm>
          <a:prstGeom prst="rect">
            <a:avLst/>
          </a:prstGeom>
          <a:solidFill>
            <a:srgbClr val="9CBDD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2400">
              <a:solidFill>
                <a:srgbClr val="000000"/>
              </a:solidFill>
            </a:endParaRPr>
          </a:p>
        </p:txBody>
      </p:sp>
      <p:pic>
        <p:nvPicPr>
          <p:cNvPr id="7" name="Picture 12" descr="cde_centre_colour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01000" y="152400"/>
            <a:ext cx="1025525" cy="111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25258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7802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714339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750" y="1654175"/>
            <a:ext cx="3954463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6613" y="1654175"/>
            <a:ext cx="3954462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23203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7336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81893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044987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2068202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601568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3303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84950" y="152400"/>
            <a:ext cx="2016125" cy="60007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152400"/>
            <a:ext cx="5899150" cy="60007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72685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0" y="0"/>
            <a:ext cx="7891463" cy="6858000"/>
          </a:xfrm>
          <a:prstGeom prst="rect">
            <a:avLst/>
          </a:prstGeom>
          <a:solidFill>
            <a:srgbClr val="E1EBF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Lucida Sans Unicode" pitchFamily="34" charset="0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1438275"/>
            <a:ext cx="9144000" cy="5073650"/>
          </a:xfrm>
          <a:prstGeom prst="rect">
            <a:avLst/>
          </a:prstGeom>
          <a:solidFill>
            <a:srgbClr val="9CBDD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2400">
              <a:solidFill>
                <a:srgbClr val="000000"/>
              </a:solidFill>
            </a:endParaRPr>
          </a:p>
        </p:txBody>
      </p:sp>
      <p:pic>
        <p:nvPicPr>
          <p:cNvPr id="7" name="Picture 12" descr="cde_centre_colour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01000" y="152400"/>
            <a:ext cx="1025525" cy="111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90201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7E343E-0CC2-4E01-8CD0-909402EF1E11}" type="datetimeFigureOut">
              <a:rPr lang="en-US"/>
              <a:pPr>
                <a:defRPr/>
              </a:pPr>
              <a:t>7/1/2015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02B06D-7321-45E6-980D-0A97225319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66711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783FA1-AB08-4C5D-BDFC-09C830579C84}" type="datetimeFigureOut">
              <a:rPr lang="en-US"/>
              <a:pPr>
                <a:defRPr/>
              </a:pPr>
              <a:t>7/1/2015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58290B-4018-4F14-8832-6ABED19BF2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7262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290558-00A5-4B09-9828-54AF79EF28F0}" type="datetimeFigureOut">
              <a:rPr lang="en-US"/>
              <a:pPr>
                <a:defRPr/>
              </a:pPr>
              <a:t>7/1/2015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4419CD-ABE1-458E-9653-3798D52176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85369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DC86A3-3334-42D8-B76A-36385E296E9E}" type="datetimeFigureOut">
              <a:rPr lang="en-US"/>
              <a:pPr>
                <a:defRPr/>
              </a:pPr>
              <a:t>7/1/2015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5ABB56-DDA9-4116-A8BB-0C925C0110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22197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09CA25-EB07-4828-B91A-CE54A38ECE93}" type="datetimeFigureOut">
              <a:rPr lang="en-US"/>
              <a:pPr>
                <a:defRPr/>
              </a:pPr>
              <a:t>7/1/2015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98ED0C-C708-4396-8417-FA07570D51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54657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B4F91E-638A-4A13-91FC-CA409673E3E5}" type="datetimeFigureOut">
              <a:rPr lang="en-US"/>
              <a:pPr>
                <a:defRPr/>
              </a:pPr>
              <a:t>7/1/2015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F0C2C7-1DE3-4BE3-AEF3-2A42634A68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95859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C81AB0-B062-4190-8351-E26004EC1E45}" type="datetimeFigureOut">
              <a:rPr lang="en-US"/>
              <a:pPr>
                <a:defRPr/>
              </a:pPr>
              <a:t>7/1/2015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36827C-2F2C-46A5-8BF8-ED1049ECB6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53396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CF58A-4E46-476D-A299-5ED8CFC95CA0}" type="datetimeFigureOut">
              <a:rPr lang="en-US"/>
              <a:pPr>
                <a:defRPr/>
              </a:pPr>
              <a:t>7/1/2015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E7E1D0-A8FE-4C5E-B80E-8DC6DFF4E8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31407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E499C0-7AC2-495D-8778-39D4477D5848}" type="datetimeFigureOut">
              <a:rPr lang="en-US"/>
              <a:pPr>
                <a:defRPr/>
              </a:pPr>
              <a:t>7/1/2015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49FBAC-13F2-4AA7-AF33-2EF38145A1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47092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7F73DC-2E01-4E3C-9C05-1FA6D43CFE1E}" type="datetimeFigureOut">
              <a:rPr lang="en-US"/>
              <a:pPr>
                <a:defRPr/>
              </a:pPr>
              <a:t>7/1/2015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75F468-3C54-4225-8F96-7CF321A377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9802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32293B-A4B2-4846-AECF-C9FF6985EC2B}" type="datetimeFigureOut">
              <a:rPr lang="en-US"/>
              <a:pPr>
                <a:defRPr/>
              </a:pPr>
              <a:t>7/1/2015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8D76D7-3E3C-42E3-BAC4-3AE50EE442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13450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0" y="0"/>
            <a:ext cx="7891463" cy="6858000"/>
          </a:xfrm>
          <a:prstGeom prst="rect">
            <a:avLst/>
          </a:prstGeom>
          <a:solidFill>
            <a:srgbClr val="E1EBF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Lucida Sans Unicode" pitchFamily="34" charset="0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1438275"/>
            <a:ext cx="9144000" cy="5073650"/>
          </a:xfrm>
          <a:prstGeom prst="rect">
            <a:avLst/>
          </a:prstGeom>
          <a:solidFill>
            <a:srgbClr val="9CBDD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2400">
              <a:solidFill>
                <a:srgbClr val="000000"/>
              </a:solidFill>
            </a:endParaRPr>
          </a:p>
        </p:txBody>
      </p:sp>
      <p:pic>
        <p:nvPicPr>
          <p:cNvPr id="7" name="Picture 12" descr="cde_centre_colour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01000" y="152400"/>
            <a:ext cx="1025525" cy="111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289146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7305675" y="1438275"/>
            <a:ext cx="1835150" cy="5073650"/>
          </a:xfrm>
          <a:prstGeom prst="rect">
            <a:avLst/>
          </a:prstGeom>
          <a:solidFill>
            <a:srgbClr val="B3CCE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2400">
              <a:solidFill>
                <a:srgbClr val="BED3EA"/>
              </a:solidFill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0" y="0"/>
            <a:ext cx="7891463" cy="6858000"/>
          </a:xfrm>
          <a:prstGeom prst="rect">
            <a:avLst/>
          </a:prstGeom>
          <a:solidFill>
            <a:srgbClr val="E1EBF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Lucida Sans Unicode" pitchFamily="34" charset="0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1438275"/>
            <a:ext cx="7891463" cy="5073650"/>
          </a:xfrm>
          <a:prstGeom prst="rect">
            <a:avLst/>
          </a:prstGeom>
          <a:solidFill>
            <a:srgbClr val="9CBDD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2400">
              <a:solidFill>
                <a:srgbClr val="000000"/>
              </a:solidFill>
            </a:endParaRPr>
          </a:p>
        </p:txBody>
      </p:sp>
      <p:pic>
        <p:nvPicPr>
          <p:cNvPr id="7" name="Picture 12" descr="cde_centre_colou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152400"/>
            <a:ext cx="1025525" cy="111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5" name="Rectangle 5"/>
          <p:cNvSpPr>
            <a:spLocks noGrp="1" noChangeArrowheads="1"/>
          </p:cNvSpPr>
          <p:nvPr>
            <p:ph type="ctrTitle"/>
          </p:nvPr>
        </p:nvSpPr>
        <p:spPr>
          <a:xfrm>
            <a:off x="539750" y="1654175"/>
            <a:ext cx="6621463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 smtClean="0"/>
              <a:t>Mastertitelformat bearbeiten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539750" y="3022600"/>
            <a:ext cx="6621463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GB" noProof="0" smtClean="0"/>
              <a:t>Master-Untertitelformat bearbeiten</a:t>
            </a:r>
          </a:p>
        </p:txBody>
      </p:sp>
      <p:sp>
        <p:nvSpPr>
          <p:cNvPr id="9" name="Footer Placeholder 8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107950" y="179388"/>
            <a:ext cx="4464050" cy="25241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1000" b="0">
                <a:latin typeface="+mn-lt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de-CH">
                <a:solidFill>
                  <a:srgbClr val="000000"/>
                </a:solidFill>
              </a:rPr>
              <a:t>Bridging the gap between contextuality and globalised agendas in mountain development</a:t>
            </a:r>
          </a:p>
        </p:txBody>
      </p:sp>
      <p:sp>
        <p:nvSpPr>
          <p:cNvPr id="10" name="Slide Number Placeholder 9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8743950" y="6548438"/>
            <a:ext cx="360363" cy="2159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+mn-lt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70CF4218-077C-48E2-AA8C-C594ECE53CF6}" type="slidenum">
              <a:rPr lang="de-CH">
                <a:solidFill>
                  <a:srgbClr val="0000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de-CH" sz="1400">
              <a:solidFill>
                <a:srgbClr val="000000"/>
              </a:solidFill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0" y="6602575"/>
            <a:ext cx="185980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050" dirty="0" smtClean="0">
                <a:solidFill>
                  <a:srgbClr val="000000"/>
                </a:solidFill>
                <a:latin typeface="Lucida Sans Unicode" pitchFamily="34" charset="0"/>
              </a:rPr>
              <a:t>Peter Messerli, 5.02.2011</a:t>
            </a:r>
            <a:endParaRPr lang="en-GB" sz="1050" dirty="0">
              <a:solidFill>
                <a:srgbClr val="000000"/>
              </a:solidFill>
              <a:latin typeface="Lucida Sans Unicod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34759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Box 3"/>
          <p:cNvSpPr txBox="1"/>
          <p:nvPr userDrawn="1"/>
        </p:nvSpPr>
        <p:spPr>
          <a:xfrm>
            <a:off x="0" y="6602575"/>
            <a:ext cx="194476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050" dirty="0" smtClean="0">
                <a:solidFill>
                  <a:srgbClr val="000000"/>
                </a:solidFill>
                <a:latin typeface="Lucida Sans Unicode" pitchFamily="34" charset="0"/>
              </a:rPr>
              <a:t>Peter Messerli, 15.02.2011</a:t>
            </a:r>
            <a:endParaRPr lang="en-GB" sz="1050" dirty="0">
              <a:solidFill>
                <a:srgbClr val="000000"/>
              </a:solidFill>
              <a:latin typeface="Lucida Sans Unicod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020616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0" y="6602575"/>
            <a:ext cx="194476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050" dirty="0" smtClean="0">
                <a:solidFill>
                  <a:srgbClr val="000000"/>
                </a:solidFill>
                <a:latin typeface="Lucida Sans Unicode" pitchFamily="34" charset="0"/>
              </a:rPr>
              <a:t>Peter Messerli, 15.02.2011</a:t>
            </a:r>
            <a:endParaRPr lang="en-GB" sz="1050" dirty="0">
              <a:solidFill>
                <a:srgbClr val="000000"/>
              </a:solidFill>
              <a:latin typeface="Lucida Sans Unicod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73803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750" y="1654175"/>
            <a:ext cx="3954463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6613" y="1654175"/>
            <a:ext cx="3954462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71758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07733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Box 2"/>
          <p:cNvSpPr txBox="1"/>
          <p:nvPr userDrawn="1"/>
        </p:nvSpPr>
        <p:spPr>
          <a:xfrm>
            <a:off x="0" y="6602575"/>
            <a:ext cx="194476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050" dirty="0" smtClean="0">
                <a:solidFill>
                  <a:srgbClr val="000000"/>
                </a:solidFill>
                <a:latin typeface="Lucida Sans Unicode" pitchFamily="34" charset="0"/>
              </a:rPr>
              <a:t>Peter Messerli, 15.02.2011</a:t>
            </a:r>
            <a:endParaRPr lang="en-GB" sz="1050" dirty="0">
              <a:solidFill>
                <a:srgbClr val="000000"/>
              </a:solidFill>
              <a:latin typeface="Lucida Sans Unicod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466639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0" y="6602575"/>
            <a:ext cx="194476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050" dirty="0" smtClean="0">
                <a:solidFill>
                  <a:srgbClr val="000000"/>
                </a:solidFill>
                <a:latin typeface="Lucida Sans Unicode" pitchFamily="34" charset="0"/>
              </a:rPr>
              <a:t>Peter Messerli, 15.02.2011</a:t>
            </a:r>
            <a:endParaRPr lang="en-GB" sz="1050" dirty="0">
              <a:solidFill>
                <a:srgbClr val="000000"/>
              </a:solidFill>
              <a:latin typeface="Lucida Sans Unicod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663722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1292918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0436093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53714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84950" y="152400"/>
            <a:ext cx="2016125" cy="60007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152400"/>
            <a:ext cx="5899150" cy="60007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89812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58BFA-914F-4817-ABAB-FB660917066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43E71-DE05-47F6-ACF9-11958B12546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566451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58BFA-914F-4817-ABAB-FB660917066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43E71-DE05-47F6-ACF9-11958B12546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399046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58BFA-914F-4817-ABAB-FB660917066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43E71-DE05-47F6-ACF9-11958B12546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036007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58BFA-914F-4817-ABAB-FB660917066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43E71-DE05-47F6-ACF9-11958B12546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128508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58BFA-914F-4817-ABAB-FB660917066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43E71-DE05-47F6-ACF9-11958B12546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906143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58BFA-914F-4817-ABAB-FB660917066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43E71-DE05-47F6-ACF9-11958B12546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563169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58BFA-914F-4817-ABAB-FB660917066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43E71-DE05-47F6-ACF9-11958B12546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343823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58BFA-914F-4817-ABAB-FB660917066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43E71-DE05-47F6-ACF9-11958B12546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695682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58BFA-914F-4817-ABAB-FB660917066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43E71-DE05-47F6-ACF9-11958B12546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630502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58BFA-914F-4817-ABAB-FB660917066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43E71-DE05-47F6-ACF9-11958B12546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441166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58BFA-914F-4817-ABAB-FB660917066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43E71-DE05-47F6-ACF9-11958B12546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579584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 userDrawn="1"/>
        </p:nvSpPr>
        <p:spPr bwMode="auto">
          <a:xfrm>
            <a:off x="7305675" y="1438275"/>
            <a:ext cx="1835150" cy="5073650"/>
          </a:xfrm>
          <a:prstGeom prst="rect">
            <a:avLst/>
          </a:prstGeom>
          <a:solidFill>
            <a:srgbClr val="B3CCE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2400">
              <a:solidFill>
                <a:srgbClr val="BED3EA"/>
              </a:solidFill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0" y="0"/>
            <a:ext cx="7891463" cy="6858000"/>
          </a:xfrm>
          <a:prstGeom prst="rect">
            <a:avLst/>
          </a:prstGeom>
          <a:solidFill>
            <a:srgbClr val="E1EBF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Lucida Sans Unicode" pitchFamily="34" charset="0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1438275"/>
            <a:ext cx="7891463" cy="5073650"/>
          </a:xfrm>
          <a:prstGeom prst="rect">
            <a:avLst/>
          </a:prstGeom>
          <a:solidFill>
            <a:srgbClr val="9CBDD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2400">
              <a:solidFill>
                <a:srgbClr val="000000"/>
              </a:solidFill>
            </a:endParaRPr>
          </a:p>
        </p:txBody>
      </p:sp>
      <p:pic>
        <p:nvPicPr>
          <p:cNvPr id="7" name="Picture 12" descr="cde_centre_colou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01000" y="152400"/>
            <a:ext cx="1025525" cy="111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5" name="Rectangle 5"/>
          <p:cNvSpPr>
            <a:spLocks noGrp="1" noChangeArrowheads="1"/>
          </p:cNvSpPr>
          <p:nvPr>
            <p:ph type="ctrTitle"/>
          </p:nvPr>
        </p:nvSpPr>
        <p:spPr>
          <a:xfrm>
            <a:off x="539750" y="1654175"/>
            <a:ext cx="6621463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 dirty="0" err="1" smtClean="0"/>
              <a:t>Mastertitelformat</a:t>
            </a:r>
            <a:r>
              <a:rPr lang="en-GB" noProof="0" dirty="0" smtClean="0"/>
              <a:t> </a:t>
            </a:r>
            <a:r>
              <a:rPr lang="en-GB" noProof="0" dirty="0" err="1" smtClean="0"/>
              <a:t>bearbeiten</a:t>
            </a:r>
            <a:endParaRPr lang="en-GB" noProof="0" dirty="0" smtClean="0"/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539750" y="3022600"/>
            <a:ext cx="6621463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GB" noProof="0" smtClean="0"/>
              <a:t>Master-Untertitelformat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6073686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5197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818662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750" y="1654175"/>
            <a:ext cx="3954463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6613" y="1654175"/>
            <a:ext cx="3954462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21846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83171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0397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21143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036393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5139510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48310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84950" y="152400"/>
            <a:ext cx="2016125" cy="60007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152400"/>
            <a:ext cx="5899150" cy="60007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6892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794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1732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8229600" cy="4816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8933774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8229600" cy="4816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2571663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8229600" cy="4816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501720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7305675" y="1438275"/>
            <a:ext cx="1835150" cy="5073650"/>
          </a:xfrm>
          <a:prstGeom prst="rect">
            <a:avLst/>
          </a:prstGeom>
          <a:solidFill>
            <a:srgbClr val="B3CCE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2400">
              <a:solidFill>
                <a:srgbClr val="BED3EA"/>
              </a:solidFill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0" y="0"/>
            <a:ext cx="7891463" cy="6858000"/>
          </a:xfrm>
          <a:prstGeom prst="rect">
            <a:avLst/>
          </a:prstGeom>
          <a:solidFill>
            <a:srgbClr val="E1EBF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Lucida Sans Unicode" pitchFamily="34" charset="0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1438275"/>
            <a:ext cx="7891463" cy="5073650"/>
          </a:xfrm>
          <a:prstGeom prst="rect">
            <a:avLst/>
          </a:prstGeom>
          <a:solidFill>
            <a:srgbClr val="9CBDD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2400">
              <a:solidFill>
                <a:srgbClr val="000000"/>
              </a:solidFill>
            </a:endParaRPr>
          </a:p>
        </p:txBody>
      </p:sp>
      <p:pic>
        <p:nvPicPr>
          <p:cNvPr id="7" name="Picture 12" descr="cde_centre_colou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152400"/>
            <a:ext cx="1025525" cy="111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5" name="Rectangle 5"/>
          <p:cNvSpPr>
            <a:spLocks noGrp="1" noChangeArrowheads="1"/>
          </p:cNvSpPr>
          <p:nvPr>
            <p:ph type="ctrTitle"/>
          </p:nvPr>
        </p:nvSpPr>
        <p:spPr>
          <a:xfrm>
            <a:off x="539750" y="1654175"/>
            <a:ext cx="6621463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 smtClean="0"/>
              <a:t>Mastertitelformat bearbeiten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539750" y="3022600"/>
            <a:ext cx="6621463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GB" noProof="0" smtClean="0"/>
              <a:t>Master-Untertitelformat bearbeiten</a:t>
            </a:r>
          </a:p>
        </p:txBody>
      </p:sp>
      <p:sp>
        <p:nvSpPr>
          <p:cNvPr id="9" name="Footer Placeholder 8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107950" y="179388"/>
            <a:ext cx="4464050" cy="25241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1000" b="0">
                <a:latin typeface="+mn-lt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de-CH">
                <a:solidFill>
                  <a:srgbClr val="000000"/>
                </a:solidFill>
              </a:rPr>
              <a:t>Bridging the gap between contextuality and globalised agendas in mountain development</a:t>
            </a:r>
          </a:p>
        </p:txBody>
      </p:sp>
      <p:sp>
        <p:nvSpPr>
          <p:cNvPr id="10" name="Slide Number Placeholder 9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8743950" y="6548438"/>
            <a:ext cx="360363" cy="2159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+mn-lt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70CF4218-077C-48E2-AA8C-C594ECE53CF6}" type="slidenum">
              <a:rPr lang="de-CH">
                <a:solidFill>
                  <a:srgbClr val="0000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de-CH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598445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34093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5831319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750" y="1654175"/>
            <a:ext cx="3954463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6613" y="1654175"/>
            <a:ext cx="3954462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78395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34881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89695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8392967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1516285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94070620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093914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84950" y="152400"/>
            <a:ext cx="2016125" cy="60007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152400"/>
            <a:ext cx="5899150" cy="60007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2163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1370013" y="558800"/>
            <a:ext cx="7316787" cy="355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152400" y="381000"/>
            <a:ext cx="609600" cy="3048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fld id="{ED8992E9-C700-4B0A-98CD-9E68A632F588}" type="slidenum">
              <a:rPr lang="de-DE" sz="2400" b="1">
                <a:solidFill>
                  <a:srgbClr val="000000"/>
                </a:solidFill>
                <a:latin typeface="Lucida Sans Unicode" pitchFamily="34" charset="0"/>
              </a:rPr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de-DE" sz="2400" b="1">
              <a:solidFill>
                <a:srgbClr val="000000"/>
              </a:solidFill>
              <a:latin typeface="Lucida Sans Unicod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47112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5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6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13" Type="http://schemas.openxmlformats.org/officeDocument/2006/relationships/slideLayout" Target="../slideLayouts/slideLayout71.xml"/><Relationship Id="rId18" Type="http://schemas.openxmlformats.org/officeDocument/2006/relationships/image" Target="../media/image7.png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slideLayout" Target="../slideLayouts/slideLayout70.xml"/><Relationship Id="rId17" Type="http://schemas.openxmlformats.org/officeDocument/2006/relationships/theme" Target="../theme/theme7.xml"/><Relationship Id="rId2" Type="http://schemas.openxmlformats.org/officeDocument/2006/relationships/slideLayout" Target="../slideLayouts/slideLayout60.xml"/><Relationship Id="rId16" Type="http://schemas.openxmlformats.org/officeDocument/2006/relationships/slideLayout" Target="../slideLayouts/slideLayout74.xml"/><Relationship Id="rId20" Type="http://schemas.openxmlformats.org/officeDocument/2006/relationships/image" Target="../media/image9.emf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3.xml"/><Relationship Id="rId15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68.xml"/><Relationship Id="rId19" Type="http://schemas.openxmlformats.org/officeDocument/2006/relationships/image" Target="../media/image8.jpeg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Relationship Id="rId14" Type="http://schemas.openxmlformats.org/officeDocument/2006/relationships/slideLayout" Target="../slideLayouts/slideLayout72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2.xml"/><Relationship Id="rId13" Type="http://schemas.openxmlformats.org/officeDocument/2006/relationships/theme" Target="../theme/theme8.xml"/><Relationship Id="rId3" Type="http://schemas.openxmlformats.org/officeDocument/2006/relationships/slideLayout" Target="../slideLayouts/slideLayout77.xml"/><Relationship Id="rId7" Type="http://schemas.openxmlformats.org/officeDocument/2006/relationships/slideLayout" Target="../slideLayouts/slideLayout81.xml"/><Relationship Id="rId12" Type="http://schemas.openxmlformats.org/officeDocument/2006/relationships/slideLayout" Target="../slideLayouts/slideLayout86.xml"/><Relationship Id="rId2" Type="http://schemas.openxmlformats.org/officeDocument/2006/relationships/slideLayout" Target="../slideLayouts/slideLayout76.xml"/><Relationship Id="rId1" Type="http://schemas.openxmlformats.org/officeDocument/2006/relationships/slideLayout" Target="../slideLayouts/slideLayout75.xml"/><Relationship Id="rId6" Type="http://schemas.openxmlformats.org/officeDocument/2006/relationships/slideLayout" Target="../slideLayouts/slideLayout80.xml"/><Relationship Id="rId11" Type="http://schemas.openxmlformats.org/officeDocument/2006/relationships/slideLayout" Target="../slideLayouts/slideLayout85.xml"/><Relationship Id="rId5" Type="http://schemas.openxmlformats.org/officeDocument/2006/relationships/slideLayout" Target="../slideLayouts/slideLayout79.xml"/><Relationship Id="rId10" Type="http://schemas.openxmlformats.org/officeDocument/2006/relationships/slideLayout" Target="../slideLayouts/slideLayout84.xml"/><Relationship Id="rId4" Type="http://schemas.openxmlformats.org/officeDocument/2006/relationships/slideLayout" Target="../slideLayouts/slideLayout78.xml"/><Relationship Id="rId9" Type="http://schemas.openxmlformats.org/officeDocument/2006/relationships/slideLayout" Target="../slideLayouts/slideLayout83.xml"/><Relationship Id="rId14" Type="http://schemas.openxmlformats.org/officeDocument/2006/relationships/image" Target="../media/image7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/>
          <p:cNvSpPr>
            <a:spLocks noChangeArrowheads="1"/>
          </p:cNvSpPr>
          <p:nvPr/>
        </p:nvSpPr>
        <p:spPr bwMode="auto">
          <a:xfrm>
            <a:off x="0" y="107950"/>
            <a:ext cx="7305675" cy="6640513"/>
          </a:xfrm>
          <a:prstGeom prst="rect">
            <a:avLst/>
          </a:prstGeom>
          <a:solidFill>
            <a:srgbClr val="E1EBF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2051" name="Rectangle 4"/>
          <p:cNvSpPr>
            <a:spLocks noChangeArrowheads="1"/>
          </p:cNvSpPr>
          <p:nvPr/>
        </p:nvSpPr>
        <p:spPr bwMode="auto">
          <a:xfrm>
            <a:off x="0" y="1438275"/>
            <a:ext cx="9140825" cy="5073650"/>
          </a:xfrm>
          <a:prstGeom prst="rect">
            <a:avLst/>
          </a:prstGeom>
          <a:solidFill>
            <a:srgbClr val="9CBDD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24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2052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539750" y="647700"/>
            <a:ext cx="6621463" cy="81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CH" dirty="0" smtClean="0"/>
              <a:t>Mastertitelformat bearbeiten</a:t>
            </a:r>
          </a:p>
        </p:txBody>
      </p:sp>
      <p:sp>
        <p:nvSpPr>
          <p:cNvPr id="2053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9750" y="1654175"/>
            <a:ext cx="8061325" cy="449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CH" smtClean="0"/>
              <a:t>Mastertextformat bearbeiten</a:t>
            </a:r>
          </a:p>
          <a:p>
            <a:pPr lvl="1"/>
            <a:r>
              <a:rPr lang="de-CH" smtClean="0"/>
              <a:t>Zweite Ebene</a:t>
            </a:r>
          </a:p>
          <a:p>
            <a:pPr lvl="2"/>
            <a:r>
              <a:rPr lang="de-CH" smtClean="0"/>
              <a:t>Dritte Ebene</a:t>
            </a:r>
          </a:p>
          <a:p>
            <a:pPr lvl="3"/>
            <a:r>
              <a:rPr lang="de-CH" smtClean="0"/>
              <a:t>Vierte Ebene</a:t>
            </a:r>
          </a:p>
          <a:p>
            <a:pPr lvl="4"/>
            <a:r>
              <a:rPr lang="de-CH" smtClean="0"/>
              <a:t>Fünfte Ebene</a:t>
            </a:r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39750" y="6548438"/>
            <a:ext cx="3811588" cy="17938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solidFill>
                  <a:srgbClr val="000000"/>
                </a:solidFill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8971547-3C90-4D9D-B608-9A4392941C6D}" type="datetime3">
              <a:rPr lang="de-CH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01/07/15</a:t>
            </a:fld>
            <a:endParaRPr lang="de-CH"/>
          </a:p>
        </p:txBody>
      </p:sp>
      <p:sp>
        <p:nvSpPr>
          <p:cNvPr id="3080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07950" y="179388"/>
            <a:ext cx="5399088" cy="25241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000">
                <a:solidFill>
                  <a:srgbClr val="000000"/>
                </a:solidFill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smtClean="0"/>
              <a:t>¸ö¤ ­ñ­ê½¸ö¤, ­ñ¡£í­£¸É¾ CDE ¯½¥¿ ¦¯¯ ì¾¸ ±ô¡ºö®»ö´Ã¹ÉÁ¡Èêò´¤¾­ ¦¢§¦, ²§¦ Áì½ ¹§¦, ê†Á¢¸¤ Í¸¤­Õê¾, £˜¤¸ñ­êó 29/07Œ2/08 2013</a:t>
            </a:r>
            <a:endParaRPr lang="de-CH"/>
          </a:p>
        </p:txBody>
      </p:sp>
      <p:sp>
        <p:nvSpPr>
          <p:cNvPr id="3081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86800" y="6548438"/>
            <a:ext cx="360363" cy="17938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rgbClr val="000000"/>
                </a:solidFill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8925CE7-BA93-4549-817A-A03665A000FB}" type="slidenum">
              <a:rPr lang="de-CH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de-CH" sz="1400"/>
          </a:p>
        </p:txBody>
      </p:sp>
      <p:pic>
        <p:nvPicPr>
          <p:cNvPr id="10" name="Picture 9" descr="Logo_CDE_neu1.jp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7772400" y="158477"/>
            <a:ext cx="1160704" cy="1213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126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333333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333333"/>
          </a:solidFill>
          <a:latin typeface="Arial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333333"/>
          </a:solidFill>
          <a:latin typeface="Arial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333333"/>
          </a:solidFill>
          <a:latin typeface="Arial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333333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333333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333333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333333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rgbClr val="333333"/>
          </a:solidFill>
          <a:latin typeface="Arial" charset="0"/>
        </a:defRPr>
      </a:lvl9pPr>
    </p:titleStyle>
    <p:bodyStyle>
      <a:lvl1pPr marL="419100" indent="-419100" algn="l" rtl="0" eaLnBrk="0" fontAlgn="base" hangingPunct="0">
        <a:lnSpc>
          <a:spcPct val="95000"/>
        </a:lnSpc>
        <a:spcBef>
          <a:spcPct val="20000"/>
        </a:spcBef>
        <a:spcAft>
          <a:spcPct val="0"/>
        </a:spcAft>
        <a:buClr>
          <a:schemeClr val="hlink"/>
        </a:buClr>
        <a:buSzPct val="85000"/>
        <a:buFont typeface="Arial" charset="0"/>
        <a:buChar char="&gt;"/>
        <a:defRPr sz="2200">
          <a:solidFill>
            <a:srgbClr val="333333"/>
          </a:solidFill>
          <a:latin typeface="+mn-lt"/>
          <a:ea typeface="+mn-ea"/>
          <a:cs typeface="+mn-cs"/>
        </a:defRPr>
      </a:lvl1pPr>
      <a:lvl2pPr marL="838200" indent="-381000" algn="l" rtl="0" eaLnBrk="0" fontAlgn="base" hangingPunct="0">
        <a:lnSpc>
          <a:spcPct val="95000"/>
        </a:lnSpc>
        <a:spcBef>
          <a:spcPct val="20000"/>
        </a:spcBef>
        <a:spcAft>
          <a:spcPct val="0"/>
        </a:spcAft>
        <a:buFont typeface="Arial" charset="0"/>
        <a:buChar char="—"/>
        <a:defRPr sz="2000">
          <a:solidFill>
            <a:srgbClr val="333333"/>
          </a:solidFill>
          <a:latin typeface="+mn-lt"/>
        </a:defRPr>
      </a:lvl2pPr>
      <a:lvl3pPr marL="1295400" indent="-381000" algn="l" rtl="0" eaLnBrk="0" fontAlgn="base" hangingPunct="0">
        <a:lnSpc>
          <a:spcPct val="95000"/>
        </a:lnSpc>
        <a:spcBef>
          <a:spcPct val="20000"/>
        </a:spcBef>
        <a:spcAft>
          <a:spcPct val="0"/>
        </a:spcAft>
        <a:buSzPct val="85000"/>
        <a:buFont typeface="Arial" charset="0"/>
        <a:buChar char="–"/>
        <a:defRPr sz="2400">
          <a:solidFill>
            <a:srgbClr val="333333"/>
          </a:solidFill>
          <a:latin typeface="+mn-lt"/>
        </a:defRPr>
      </a:lvl3pPr>
      <a:lvl4pPr marL="1714500" indent="-381000" algn="l" rtl="0" eaLnBrk="0" fontAlgn="base" hangingPunct="0">
        <a:lnSpc>
          <a:spcPct val="95000"/>
        </a:lnSpc>
        <a:spcBef>
          <a:spcPct val="20000"/>
        </a:spcBef>
        <a:spcAft>
          <a:spcPct val="0"/>
        </a:spcAft>
        <a:buSzPct val="85000"/>
        <a:buFont typeface="Arial" charset="0"/>
        <a:buChar char="–"/>
        <a:defRPr sz="2000">
          <a:solidFill>
            <a:srgbClr val="333333"/>
          </a:solidFill>
          <a:latin typeface="+mn-lt"/>
        </a:defRPr>
      </a:lvl4pPr>
      <a:lvl5pPr marL="2133600" indent="-381000" algn="l" rtl="0" eaLnBrk="0" fontAlgn="base" hangingPunct="0">
        <a:lnSpc>
          <a:spcPct val="95000"/>
        </a:lnSpc>
        <a:spcBef>
          <a:spcPct val="20000"/>
        </a:spcBef>
        <a:spcAft>
          <a:spcPct val="0"/>
        </a:spcAft>
        <a:buClr>
          <a:schemeClr val="tx1"/>
        </a:buClr>
        <a:buSzPct val="85000"/>
        <a:buFont typeface="Arial" charset="0"/>
        <a:buChar char="–"/>
        <a:defRPr sz="2000">
          <a:solidFill>
            <a:srgbClr val="333333"/>
          </a:solidFill>
          <a:latin typeface="+mn-lt"/>
        </a:defRPr>
      </a:lvl5pPr>
      <a:lvl6pPr marL="2590800" indent="-381000" algn="l" rtl="0" eaLnBrk="1" fontAlgn="base" hangingPunct="1">
        <a:lnSpc>
          <a:spcPct val="95000"/>
        </a:lnSpc>
        <a:spcBef>
          <a:spcPct val="20000"/>
        </a:spcBef>
        <a:spcAft>
          <a:spcPct val="0"/>
        </a:spcAft>
        <a:buClr>
          <a:schemeClr val="tx1"/>
        </a:buClr>
        <a:buSzPct val="85000"/>
        <a:buFont typeface="Arial" charset="0"/>
        <a:buChar char="–"/>
        <a:defRPr>
          <a:solidFill>
            <a:srgbClr val="333333"/>
          </a:solidFill>
          <a:latin typeface="+mn-lt"/>
        </a:defRPr>
      </a:lvl6pPr>
      <a:lvl7pPr marL="3048000" indent="-381000" algn="l" rtl="0" eaLnBrk="1" fontAlgn="base" hangingPunct="1">
        <a:lnSpc>
          <a:spcPct val="95000"/>
        </a:lnSpc>
        <a:spcBef>
          <a:spcPct val="20000"/>
        </a:spcBef>
        <a:spcAft>
          <a:spcPct val="0"/>
        </a:spcAft>
        <a:buClr>
          <a:schemeClr val="tx1"/>
        </a:buClr>
        <a:buSzPct val="85000"/>
        <a:buFont typeface="Arial" charset="0"/>
        <a:buChar char="–"/>
        <a:defRPr>
          <a:solidFill>
            <a:srgbClr val="333333"/>
          </a:solidFill>
          <a:latin typeface="+mn-lt"/>
        </a:defRPr>
      </a:lvl7pPr>
      <a:lvl8pPr marL="3505200" indent="-381000" algn="l" rtl="0" eaLnBrk="1" fontAlgn="base" hangingPunct="1">
        <a:lnSpc>
          <a:spcPct val="95000"/>
        </a:lnSpc>
        <a:spcBef>
          <a:spcPct val="20000"/>
        </a:spcBef>
        <a:spcAft>
          <a:spcPct val="0"/>
        </a:spcAft>
        <a:buClr>
          <a:schemeClr val="tx1"/>
        </a:buClr>
        <a:buSzPct val="85000"/>
        <a:buFont typeface="Arial" charset="0"/>
        <a:buChar char="–"/>
        <a:defRPr>
          <a:solidFill>
            <a:srgbClr val="333333"/>
          </a:solidFill>
          <a:latin typeface="+mn-lt"/>
        </a:defRPr>
      </a:lvl8pPr>
      <a:lvl9pPr marL="3962400" indent="-381000" algn="l" rtl="0" eaLnBrk="1" fontAlgn="base" hangingPunct="1">
        <a:lnSpc>
          <a:spcPct val="95000"/>
        </a:lnSpc>
        <a:spcBef>
          <a:spcPct val="20000"/>
        </a:spcBef>
        <a:spcAft>
          <a:spcPct val="0"/>
        </a:spcAft>
        <a:buClr>
          <a:schemeClr val="tx1"/>
        </a:buClr>
        <a:buSzPct val="85000"/>
        <a:buFont typeface="Arial" charset="0"/>
        <a:buChar char="–"/>
        <a:defRPr>
          <a:solidFill>
            <a:srgbClr val="333333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DDDD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5"/>
          <p:cNvSpPr>
            <a:spLocks noChangeArrowheads="1"/>
          </p:cNvSpPr>
          <p:nvPr userDrawn="1"/>
        </p:nvSpPr>
        <p:spPr bwMode="auto">
          <a:xfrm>
            <a:off x="0" y="0"/>
            <a:ext cx="554400" cy="6858000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CH" sz="1800" dirty="0">
              <a:solidFill>
                <a:prstClr val="black"/>
              </a:solidFill>
            </a:endParaRPr>
          </a:p>
        </p:txBody>
      </p:sp>
      <p:pic>
        <p:nvPicPr>
          <p:cNvPr id="1031" name="Picture 9" descr="D:\Logo TABI 6.gif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" y="76203"/>
            <a:ext cx="540000" cy="320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13" descr="P:\projects\office_admin\logos\logo_SDC.jp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43000"/>
            <a:ext cx="540000" cy="249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5" name="Picture 5" descr="Y:\projects\office_admin\logos\MAF_Logo.png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3400"/>
            <a:ext cx="540000" cy="445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 userDrawn="1"/>
        </p:nvSpPr>
        <p:spPr>
          <a:xfrm>
            <a:off x="-61898" y="6596390"/>
            <a:ext cx="64633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062EC3EC-C118-442C-8C4C-F251E41FD6C1}" type="datetime1">
              <a:rPr lang="de-CH" sz="800" smtClean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pPr/>
              <a:t>01.07.2015</a:t>
            </a:fld>
            <a:endParaRPr lang="de-CH" sz="1800" dirty="0">
              <a:solidFill>
                <a:prstClr val="black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6" name="Title Placeholder 1"/>
          <p:cNvSpPr>
            <a:spLocks noGrp="1"/>
          </p:cNvSpPr>
          <p:nvPr>
            <p:ph type="title"/>
          </p:nvPr>
        </p:nvSpPr>
        <p:spPr>
          <a:xfrm>
            <a:off x="685800" y="156195"/>
            <a:ext cx="8229600" cy="48167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de-CH" dirty="0"/>
          </a:p>
        </p:txBody>
      </p:sp>
      <p:sp>
        <p:nvSpPr>
          <p:cNvPr id="17" name="Slide Number Placeholder 5"/>
          <p:cNvSpPr txBox="1">
            <a:spLocks/>
          </p:cNvSpPr>
          <p:nvPr userDrawn="1"/>
        </p:nvSpPr>
        <p:spPr>
          <a:xfrm>
            <a:off x="-9088" y="6172200"/>
            <a:ext cx="457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9B74A1C-B3CF-440F-9EAB-3D0CCB932B52}" type="slidenum">
              <a:rPr lang="de-CH" smtClean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pPr/>
              <a:t>‹#›</a:t>
            </a:fld>
            <a:endParaRPr lang="de-CH" dirty="0">
              <a:solidFill>
                <a:prstClr val="black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8167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0" fontAlgn="base" hangingPunct="0">
        <a:lnSpc>
          <a:spcPts val="4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libri" pitchFamily="34" charset="0"/>
          <a:ea typeface="+mj-ea"/>
          <a:cs typeface="Calibri" pitchFamily="34" charset="0"/>
        </a:defRPr>
      </a:lvl1pPr>
      <a:lvl2pPr algn="l" rtl="0" eaLnBrk="0" fontAlgn="base" hangingPunct="0">
        <a:lnSpc>
          <a:spcPts val="4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Lucida Sans Unicode" pitchFamily="34" charset="0"/>
        </a:defRPr>
      </a:lvl2pPr>
      <a:lvl3pPr algn="l" rtl="0" eaLnBrk="0" fontAlgn="base" hangingPunct="0">
        <a:lnSpc>
          <a:spcPts val="4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Lucida Sans Unicode" pitchFamily="34" charset="0"/>
        </a:defRPr>
      </a:lvl3pPr>
      <a:lvl4pPr algn="l" rtl="0" eaLnBrk="0" fontAlgn="base" hangingPunct="0">
        <a:lnSpc>
          <a:spcPts val="4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Lucida Sans Unicode" pitchFamily="34" charset="0"/>
        </a:defRPr>
      </a:lvl4pPr>
      <a:lvl5pPr algn="l" rtl="0" eaLnBrk="0" fontAlgn="base" hangingPunct="0">
        <a:lnSpc>
          <a:spcPts val="4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lnSpc>
          <a:spcPts val="4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lnSpc>
          <a:spcPts val="4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lnSpc>
          <a:spcPts val="4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lnSpc>
          <a:spcPts val="4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Lucida Sans Unicode" pitchFamily="34" charset="0"/>
        </a:defRPr>
      </a:lvl9pPr>
    </p:titleStyle>
    <p:bodyStyle>
      <a:lvl1pPr marL="379413" indent="-379413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Font typeface="Times" pitchFamily="18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1139825" indent="-37465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Font typeface="Times" pitchFamily="18" charset="0"/>
        <a:buChar char="•"/>
        <a:defRPr sz="2600">
          <a:solidFill>
            <a:schemeClr val="tx1"/>
          </a:solidFill>
          <a:latin typeface="+mn-lt"/>
        </a:defRPr>
      </a:lvl2pPr>
      <a:lvl3pPr marL="1909763" indent="-411163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Font typeface="Times" pitchFamily="18" charset="0"/>
        <a:buChar char="•"/>
        <a:defRPr sz="2200">
          <a:solidFill>
            <a:schemeClr val="tx1"/>
          </a:solidFill>
          <a:latin typeface="+mn-lt"/>
        </a:defRPr>
      </a:lvl3pPr>
      <a:lvl4pPr marL="2670175" indent="-401638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Font typeface="Times" pitchFamily="18" charset="0"/>
        <a:buChar char="•"/>
        <a:defRPr>
          <a:solidFill>
            <a:schemeClr val="tx1"/>
          </a:solidFill>
          <a:latin typeface="+mn-lt"/>
        </a:defRPr>
      </a:lvl4pPr>
      <a:lvl5pPr marL="3430588" indent="-369888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Font typeface="Times" pitchFamily="18" charset="0"/>
        <a:buChar char="•"/>
        <a:defRPr>
          <a:solidFill>
            <a:schemeClr val="tx1"/>
          </a:solidFill>
          <a:latin typeface="+mn-lt"/>
        </a:defRPr>
      </a:lvl5pPr>
      <a:lvl6pPr marL="3887788" indent="-369888" algn="l" rtl="0" fontAlgn="base">
        <a:lnSpc>
          <a:spcPct val="80000"/>
        </a:lnSpc>
        <a:spcBef>
          <a:spcPct val="20000"/>
        </a:spcBef>
        <a:spcAft>
          <a:spcPct val="0"/>
        </a:spcAft>
        <a:buFont typeface="Times" charset="0"/>
        <a:buChar char="•"/>
        <a:defRPr>
          <a:solidFill>
            <a:schemeClr val="tx1"/>
          </a:solidFill>
          <a:latin typeface="+mn-lt"/>
        </a:defRPr>
      </a:lvl6pPr>
      <a:lvl7pPr marL="4344988" indent="-369888" algn="l" rtl="0" fontAlgn="base">
        <a:lnSpc>
          <a:spcPct val="80000"/>
        </a:lnSpc>
        <a:spcBef>
          <a:spcPct val="20000"/>
        </a:spcBef>
        <a:spcAft>
          <a:spcPct val="0"/>
        </a:spcAft>
        <a:buFont typeface="Times" charset="0"/>
        <a:buChar char="•"/>
        <a:defRPr>
          <a:solidFill>
            <a:schemeClr val="tx1"/>
          </a:solidFill>
          <a:latin typeface="+mn-lt"/>
        </a:defRPr>
      </a:lvl7pPr>
      <a:lvl8pPr marL="4802188" indent="-369888" algn="l" rtl="0" fontAlgn="base">
        <a:lnSpc>
          <a:spcPct val="80000"/>
        </a:lnSpc>
        <a:spcBef>
          <a:spcPct val="20000"/>
        </a:spcBef>
        <a:spcAft>
          <a:spcPct val="0"/>
        </a:spcAft>
        <a:buFont typeface="Times" charset="0"/>
        <a:buChar char="•"/>
        <a:defRPr>
          <a:solidFill>
            <a:schemeClr val="tx1"/>
          </a:solidFill>
          <a:latin typeface="+mn-lt"/>
        </a:defRPr>
      </a:lvl8pPr>
      <a:lvl9pPr marL="5259388" indent="-369888" algn="l" rtl="0" fontAlgn="base">
        <a:lnSpc>
          <a:spcPct val="80000"/>
        </a:lnSpc>
        <a:spcBef>
          <a:spcPct val="20000"/>
        </a:spcBef>
        <a:spcAft>
          <a:spcPct val="0"/>
        </a:spcAft>
        <a:buFont typeface="Times" charset="0"/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ChangeArrowheads="1"/>
          </p:cNvSpPr>
          <p:nvPr/>
        </p:nvSpPr>
        <p:spPr bwMode="auto">
          <a:xfrm>
            <a:off x="7305675" y="1438275"/>
            <a:ext cx="1835150" cy="5073650"/>
          </a:xfrm>
          <a:prstGeom prst="rect">
            <a:avLst/>
          </a:prstGeom>
          <a:solidFill>
            <a:srgbClr val="B3CCE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2400">
              <a:solidFill>
                <a:srgbClr val="BED3EA"/>
              </a:solidFill>
            </a:endParaRPr>
          </a:p>
        </p:txBody>
      </p:sp>
      <p:sp>
        <p:nvSpPr>
          <p:cNvPr id="1027" name="Rectangle 13"/>
          <p:cNvSpPr>
            <a:spLocks noChangeArrowheads="1"/>
          </p:cNvSpPr>
          <p:nvPr/>
        </p:nvSpPr>
        <p:spPr bwMode="auto">
          <a:xfrm>
            <a:off x="0" y="0"/>
            <a:ext cx="7891463" cy="6858000"/>
          </a:xfrm>
          <a:prstGeom prst="rect">
            <a:avLst/>
          </a:prstGeom>
          <a:solidFill>
            <a:srgbClr val="E1EBF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Lucida Sans Unicode" pitchFamily="34" charset="0"/>
            </a:endParaRPr>
          </a:p>
        </p:txBody>
      </p:sp>
      <p:pic>
        <p:nvPicPr>
          <p:cNvPr id="1028" name="Picture 14" descr="cde_centre_colour"/>
          <p:cNvPicPr>
            <a:picLocks noChangeAspect="1" noChangeArrowheads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01000" y="152400"/>
            <a:ext cx="1025525" cy="111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152400"/>
            <a:ext cx="66214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Mastertitelformat bearbeiten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9750" y="1654175"/>
            <a:ext cx="8061325" cy="449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Mastertextformat bearbeiten</a:t>
            </a:r>
          </a:p>
          <a:p>
            <a:pPr lvl="1"/>
            <a:r>
              <a:rPr lang="en-GB" smtClean="0"/>
              <a:t>Zweite Ebene</a:t>
            </a:r>
          </a:p>
          <a:p>
            <a:pPr lvl="2"/>
            <a:r>
              <a:rPr lang="en-GB" smtClean="0"/>
              <a:t>Dritte Ebene</a:t>
            </a:r>
          </a:p>
          <a:p>
            <a:pPr lvl="3"/>
            <a:r>
              <a:rPr lang="en-GB" smtClean="0"/>
              <a:t>Vierte Ebene</a:t>
            </a:r>
          </a:p>
          <a:p>
            <a:pPr lvl="4"/>
            <a:r>
              <a:rPr lang="en-GB" smtClean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933856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718" r:id="rId12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333333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333333"/>
          </a:solidFill>
          <a:latin typeface="Lucida Sans Unicode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333333"/>
          </a:solidFill>
          <a:latin typeface="Lucida Sans Unicode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333333"/>
          </a:solidFill>
          <a:latin typeface="Lucida Sans Unicode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333333"/>
          </a:solidFill>
          <a:latin typeface="Lucida Sans Unicode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333333"/>
          </a:solidFill>
          <a:latin typeface="Lucida Sans Unicode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333333"/>
          </a:solidFill>
          <a:latin typeface="Lucida Sans Unicode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333333"/>
          </a:solidFill>
          <a:latin typeface="Lucida Sans Unicode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333333"/>
          </a:solidFill>
          <a:latin typeface="Lucida Sans Unicode" pitchFamily="34" charset="0"/>
        </a:defRPr>
      </a:lvl9pPr>
    </p:titleStyle>
    <p:bodyStyle>
      <a:lvl1pPr marL="419100" indent="-419100" algn="l" rtl="0" eaLnBrk="0" fontAlgn="base" hangingPunct="0">
        <a:lnSpc>
          <a:spcPct val="95000"/>
        </a:lnSpc>
        <a:spcBef>
          <a:spcPct val="20000"/>
        </a:spcBef>
        <a:spcAft>
          <a:spcPct val="0"/>
        </a:spcAft>
        <a:buClr>
          <a:schemeClr val="hlink"/>
        </a:buClr>
        <a:buSzPct val="85000"/>
        <a:buFont typeface="Arial" pitchFamily="34" charset="0"/>
        <a:buChar char="&gt;"/>
        <a:defRPr sz="2200">
          <a:solidFill>
            <a:srgbClr val="333333"/>
          </a:solidFill>
          <a:latin typeface="+mn-lt"/>
          <a:ea typeface="+mn-ea"/>
          <a:cs typeface="+mn-cs"/>
        </a:defRPr>
      </a:lvl1pPr>
      <a:lvl2pPr marL="838200" indent="-381000" algn="l" rtl="0" eaLnBrk="0" fontAlgn="base" hangingPunct="0">
        <a:lnSpc>
          <a:spcPct val="95000"/>
        </a:lnSpc>
        <a:spcBef>
          <a:spcPct val="20000"/>
        </a:spcBef>
        <a:spcAft>
          <a:spcPct val="0"/>
        </a:spcAft>
        <a:buFont typeface="Arial" pitchFamily="34" charset="0"/>
        <a:buChar char="—"/>
        <a:defRPr sz="2000">
          <a:solidFill>
            <a:srgbClr val="333333"/>
          </a:solidFill>
          <a:latin typeface="+mn-lt"/>
        </a:defRPr>
      </a:lvl2pPr>
      <a:lvl3pPr marL="1295400" indent="-381000" algn="l" rtl="0" eaLnBrk="0" fontAlgn="base" hangingPunct="0">
        <a:lnSpc>
          <a:spcPct val="95000"/>
        </a:lnSpc>
        <a:spcBef>
          <a:spcPct val="20000"/>
        </a:spcBef>
        <a:spcAft>
          <a:spcPct val="0"/>
        </a:spcAft>
        <a:buSzPct val="85000"/>
        <a:buFont typeface="Arial" pitchFamily="34" charset="0"/>
        <a:buChar char="–"/>
        <a:defRPr>
          <a:solidFill>
            <a:srgbClr val="333333"/>
          </a:solidFill>
          <a:latin typeface="+mn-lt"/>
        </a:defRPr>
      </a:lvl3pPr>
      <a:lvl4pPr marL="1714500" indent="-381000" algn="l" rtl="0" eaLnBrk="0" fontAlgn="base" hangingPunct="0">
        <a:lnSpc>
          <a:spcPct val="95000"/>
        </a:lnSpc>
        <a:spcBef>
          <a:spcPct val="20000"/>
        </a:spcBef>
        <a:spcAft>
          <a:spcPct val="0"/>
        </a:spcAft>
        <a:buSzPct val="85000"/>
        <a:buFont typeface="Arial" pitchFamily="34" charset="0"/>
        <a:buChar char="–"/>
        <a:defRPr>
          <a:solidFill>
            <a:srgbClr val="333333"/>
          </a:solidFill>
          <a:latin typeface="+mn-lt"/>
        </a:defRPr>
      </a:lvl4pPr>
      <a:lvl5pPr marL="2133600" indent="-381000" algn="l" rtl="0" eaLnBrk="0" fontAlgn="base" hangingPunct="0">
        <a:lnSpc>
          <a:spcPct val="95000"/>
        </a:lnSpc>
        <a:spcBef>
          <a:spcPct val="20000"/>
        </a:spcBef>
        <a:spcAft>
          <a:spcPct val="0"/>
        </a:spcAft>
        <a:buClr>
          <a:schemeClr val="tx1"/>
        </a:buClr>
        <a:buSzPct val="85000"/>
        <a:buFont typeface="Arial" pitchFamily="34" charset="0"/>
        <a:buChar char="–"/>
        <a:defRPr>
          <a:solidFill>
            <a:srgbClr val="333333"/>
          </a:solidFill>
          <a:latin typeface="+mn-lt"/>
        </a:defRPr>
      </a:lvl5pPr>
      <a:lvl6pPr marL="2590800" indent="-381000" algn="l" rtl="0" fontAlgn="base">
        <a:lnSpc>
          <a:spcPct val="95000"/>
        </a:lnSpc>
        <a:spcBef>
          <a:spcPct val="20000"/>
        </a:spcBef>
        <a:spcAft>
          <a:spcPct val="0"/>
        </a:spcAft>
        <a:buClr>
          <a:schemeClr val="tx1"/>
        </a:buClr>
        <a:buSzPct val="85000"/>
        <a:buFont typeface="Arial" charset="0"/>
        <a:buChar char="–"/>
        <a:defRPr>
          <a:solidFill>
            <a:srgbClr val="333333"/>
          </a:solidFill>
          <a:latin typeface="+mn-lt"/>
        </a:defRPr>
      </a:lvl6pPr>
      <a:lvl7pPr marL="3048000" indent="-381000" algn="l" rtl="0" fontAlgn="base">
        <a:lnSpc>
          <a:spcPct val="95000"/>
        </a:lnSpc>
        <a:spcBef>
          <a:spcPct val="20000"/>
        </a:spcBef>
        <a:spcAft>
          <a:spcPct val="0"/>
        </a:spcAft>
        <a:buClr>
          <a:schemeClr val="tx1"/>
        </a:buClr>
        <a:buSzPct val="85000"/>
        <a:buFont typeface="Arial" charset="0"/>
        <a:buChar char="–"/>
        <a:defRPr>
          <a:solidFill>
            <a:srgbClr val="333333"/>
          </a:solidFill>
          <a:latin typeface="+mn-lt"/>
        </a:defRPr>
      </a:lvl7pPr>
      <a:lvl8pPr marL="3505200" indent="-381000" algn="l" rtl="0" fontAlgn="base">
        <a:lnSpc>
          <a:spcPct val="95000"/>
        </a:lnSpc>
        <a:spcBef>
          <a:spcPct val="20000"/>
        </a:spcBef>
        <a:spcAft>
          <a:spcPct val="0"/>
        </a:spcAft>
        <a:buClr>
          <a:schemeClr val="tx1"/>
        </a:buClr>
        <a:buSzPct val="85000"/>
        <a:buFont typeface="Arial" charset="0"/>
        <a:buChar char="–"/>
        <a:defRPr>
          <a:solidFill>
            <a:srgbClr val="333333"/>
          </a:solidFill>
          <a:latin typeface="+mn-lt"/>
        </a:defRPr>
      </a:lvl8pPr>
      <a:lvl9pPr marL="3962400" indent="-381000" algn="l" rtl="0" fontAlgn="base">
        <a:lnSpc>
          <a:spcPct val="95000"/>
        </a:lnSpc>
        <a:spcBef>
          <a:spcPct val="20000"/>
        </a:spcBef>
        <a:spcAft>
          <a:spcPct val="0"/>
        </a:spcAft>
        <a:buClr>
          <a:schemeClr val="tx1"/>
        </a:buClr>
        <a:buSzPct val="85000"/>
        <a:buFont typeface="Arial" charset="0"/>
        <a:buChar char="–"/>
        <a:defRPr>
          <a:solidFill>
            <a:srgbClr val="333333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en-US" smtClean="0"/>
              <a:t>Click to edit Master text styles</a:t>
            </a:r>
          </a:p>
          <a:p>
            <a:pPr lvl="1"/>
            <a:r>
              <a:rPr lang="it-IT" altLang="en-US" smtClean="0"/>
              <a:t>Second level</a:t>
            </a:r>
          </a:p>
          <a:p>
            <a:pPr lvl="2"/>
            <a:r>
              <a:rPr lang="it-IT" altLang="en-US" smtClean="0"/>
              <a:t>Third level</a:t>
            </a:r>
          </a:p>
          <a:p>
            <a:pPr lvl="3"/>
            <a:r>
              <a:rPr lang="it-IT" altLang="en-US" smtClean="0"/>
              <a:t>Fourth level</a:t>
            </a:r>
          </a:p>
          <a:p>
            <a:pPr lvl="4"/>
            <a:r>
              <a:rPr lang="it-IT" altLang="en-US" smtClean="0"/>
              <a:t>Fifth level</a:t>
            </a:r>
            <a:endParaRPr lang="en-US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itchFamily="34" charset="0"/>
                <a:ea typeface="ＭＳ Ｐゴシック" pitchFamily="-84" charset="-128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ED8AC326-DB7B-40ED-93A7-41334A68F3EE}" type="datetimeFigureOut">
              <a:rPr lang="en-US"/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7/1/2015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defTabSz="457200"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itchFamily="34" charset="0"/>
                <a:ea typeface="ＭＳ Ｐゴシック" pitchFamily="-84" charset="-128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88663FAE-9DA9-4A6A-946D-FD359C7B31F6}" type="slidenum">
              <a:rPr lang="en-US"/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2983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  <p:sldLayoutId id="2147483842" r:id="rId12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ChangeArrowheads="1"/>
          </p:cNvSpPr>
          <p:nvPr/>
        </p:nvSpPr>
        <p:spPr bwMode="auto">
          <a:xfrm>
            <a:off x="7305675" y="1438275"/>
            <a:ext cx="1835150" cy="5073650"/>
          </a:xfrm>
          <a:prstGeom prst="rect">
            <a:avLst/>
          </a:prstGeom>
          <a:solidFill>
            <a:srgbClr val="B3CCE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2400">
              <a:solidFill>
                <a:srgbClr val="BED3EA"/>
              </a:solidFill>
            </a:endParaRPr>
          </a:p>
        </p:txBody>
      </p:sp>
      <p:sp>
        <p:nvSpPr>
          <p:cNvPr id="1027" name="Rectangle 13"/>
          <p:cNvSpPr>
            <a:spLocks noChangeArrowheads="1"/>
          </p:cNvSpPr>
          <p:nvPr/>
        </p:nvSpPr>
        <p:spPr bwMode="auto">
          <a:xfrm>
            <a:off x="0" y="0"/>
            <a:ext cx="7891463" cy="6858000"/>
          </a:xfrm>
          <a:prstGeom prst="rect">
            <a:avLst/>
          </a:prstGeom>
          <a:solidFill>
            <a:srgbClr val="E1EBF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Lucida Sans Unicode" pitchFamily="34" charset="0"/>
            </a:endParaRPr>
          </a:p>
        </p:txBody>
      </p:sp>
      <p:pic>
        <p:nvPicPr>
          <p:cNvPr id="1028" name="Picture 14" descr="cde_centre_colour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152400"/>
            <a:ext cx="1025525" cy="111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152400"/>
            <a:ext cx="66214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Mastertitelformat bearbeiten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9750" y="1654175"/>
            <a:ext cx="8061325" cy="449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Mastertextformat bearbeiten</a:t>
            </a:r>
          </a:p>
          <a:p>
            <a:pPr lvl="1"/>
            <a:r>
              <a:rPr lang="en-GB" smtClean="0"/>
              <a:t>Zweite Ebene</a:t>
            </a:r>
          </a:p>
          <a:p>
            <a:pPr lvl="2"/>
            <a:r>
              <a:rPr lang="en-GB" smtClean="0"/>
              <a:t>Dritte Ebene</a:t>
            </a:r>
          </a:p>
          <a:p>
            <a:pPr lvl="3"/>
            <a:r>
              <a:rPr lang="en-GB" smtClean="0"/>
              <a:t>Vierte Ebene</a:t>
            </a:r>
          </a:p>
          <a:p>
            <a:pPr lvl="4"/>
            <a:r>
              <a:rPr lang="en-GB" smtClean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372771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8" r:id="rId1"/>
    <p:sldLayoutId id="2147483789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  <p:sldLayoutId id="2147483797" r:id="rId10"/>
    <p:sldLayoutId id="2147483798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333333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333333"/>
          </a:solidFill>
          <a:latin typeface="Lucida Sans Unicode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333333"/>
          </a:solidFill>
          <a:latin typeface="Lucida Sans Unicode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333333"/>
          </a:solidFill>
          <a:latin typeface="Lucida Sans Unicode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333333"/>
          </a:solidFill>
          <a:latin typeface="Lucida Sans Unicode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333333"/>
          </a:solidFill>
          <a:latin typeface="Lucida Sans Unicode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333333"/>
          </a:solidFill>
          <a:latin typeface="Lucida Sans Unicode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333333"/>
          </a:solidFill>
          <a:latin typeface="Lucida Sans Unicode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333333"/>
          </a:solidFill>
          <a:latin typeface="Lucida Sans Unicode" pitchFamily="34" charset="0"/>
        </a:defRPr>
      </a:lvl9pPr>
    </p:titleStyle>
    <p:bodyStyle>
      <a:lvl1pPr marL="419100" indent="-419100" algn="l" rtl="0" eaLnBrk="0" fontAlgn="base" hangingPunct="0">
        <a:lnSpc>
          <a:spcPct val="95000"/>
        </a:lnSpc>
        <a:spcBef>
          <a:spcPct val="20000"/>
        </a:spcBef>
        <a:spcAft>
          <a:spcPct val="0"/>
        </a:spcAft>
        <a:buClr>
          <a:schemeClr val="hlink"/>
        </a:buClr>
        <a:buSzPct val="85000"/>
        <a:buFont typeface="Arial" pitchFamily="34" charset="0"/>
        <a:buChar char="&gt;"/>
        <a:defRPr sz="2200">
          <a:solidFill>
            <a:srgbClr val="333333"/>
          </a:solidFill>
          <a:latin typeface="+mn-lt"/>
          <a:ea typeface="+mn-ea"/>
          <a:cs typeface="+mn-cs"/>
        </a:defRPr>
      </a:lvl1pPr>
      <a:lvl2pPr marL="838200" indent="-381000" algn="l" rtl="0" eaLnBrk="0" fontAlgn="base" hangingPunct="0">
        <a:lnSpc>
          <a:spcPct val="95000"/>
        </a:lnSpc>
        <a:spcBef>
          <a:spcPct val="20000"/>
        </a:spcBef>
        <a:spcAft>
          <a:spcPct val="0"/>
        </a:spcAft>
        <a:buFont typeface="Arial" pitchFamily="34" charset="0"/>
        <a:buChar char="—"/>
        <a:defRPr sz="2000">
          <a:solidFill>
            <a:srgbClr val="333333"/>
          </a:solidFill>
          <a:latin typeface="+mn-lt"/>
        </a:defRPr>
      </a:lvl2pPr>
      <a:lvl3pPr marL="1295400" indent="-381000" algn="l" rtl="0" eaLnBrk="0" fontAlgn="base" hangingPunct="0">
        <a:lnSpc>
          <a:spcPct val="95000"/>
        </a:lnSpc>
        <a:spcBef>
          <a:spcPct val="20000"/>
        </a:spcBef>
        <a:spcAft>
          <a:spcPct val="0"/>
        </a:spcAft>
        <a:buSzPct val="85000"/>
        <a:buFont typeface="Arial" pitchFamily="34" charset="0"/>
        <a:buChar char="–"/>
        <a:defRPr>
          <a:solidFill>
            <a:srgbClr val="333333"/>
          </a:solidFill>
          <a:latin typeface="+mn-lt"/>
        </a:defRPr>
      </a:lvl3pPr>
      <a:lvl4pPr marL="1714500" indent="-381000" algn="l" rtl="0" eaLnBrk="0" fontAlgn="base" hangingPunct="0">
        <a:lnSpc>
          <a:spcPct val="95000"/>
        </a:lnSpc>
        <a:spcBef>
          <a:spcPct val="20000"/>
        </a:spcBef>
        <a:spcAft>
          <a:spcPct val="0"/>
        </a:spcAft>
        <a:buSzPct val="85000"/>
        <a:buFont typeface="Arial" pitchFamily="34" charset="0"/>
        <a:buChar char="–"/>
        <a:defRPr>
          <a:solidFill>
            <a:srgbClr val="333333"/>
          </a:solidFill>
          <a:latin typeface="+mn-lt"/>
        </a:defRPr>
      </a:lvl4pPr>
      <a:lvl5pPr marL="2133600" indent="-381000" algn="l" rtl="0" eaLnBrk="0" fontAlgn="base" hangingPunct="0">
        <a:lnSpc>
          <a:spcPct val="95000"/>
        </a:lnSpc>
        <a:spcBef>
          <a:spcPct val="20000"/>
        </a:spcBef>
        <a:spcAft>
          <a:spcPct val="0"/>
        </a:spcAft>
        <a:buClr>
          <a:schemeClr val="tx1"/>
        </a:buClr>
        <a:buSzPct val="85000"/>
        <a:buFont typeface="Arial" pitchFamily="34" charset="0"/>
        <a:buChar char="–"/>
        <a:defRPr>
          <a:solidFill>
            <a:srgbClr val="333333"/>
          </a:solidFill>
          <a:latin typeface="+mn-lt"/>
        </a:defRPr>
      </a:lvl5pPr>
      <a:lvl6pPr marL="2590800" indent="-381000" algn="l" rtl="0" fontAlgn="base">
        <a:lnSpc>
          <a:spcPct val="95000"/>
        </a:lnSpc>
        <a:spcBef>
          <a:spcPct val="20000"/>
        </a:spcBef>
        <a:spcAft>
          <a:spcPct val="0"/>
        </a:spcAft>
        <a:buClr>
          <a:schemeClr val="tx1"/>
        </a:buClr>
        <a:buSzPct val="85000"/>
        <a:buFont typeface="Arial" charset="0"/>
        <a:buChar char="–"/>
        <a:defRPr>
          <a:solidFill>
            <a:srgbClr val="333333"/>
          </a:solidFill>
          <a:latin typeface="+mn-lt"/>
        </a:defRPr>
      </a:lvl6pPr>
      <a:lvl7pPr marL="3048000" indent="-381000" algn="l" rtl="0" fontAlgn="base">
        <a:lnSpc>
          <a:spcPct val="95000"/>
        </a:lnSpc>
        <a:spcBef>
          <a:spcPct val="20000"/>
        </a:spcBef>
        <a:spcAft>
          <a:spcPct val="0"/>
        </a:spcAft>
        <a:buClr>
          <a:schemeClr val="tx1"/>
        </a:buClr>
        <a:buSzPct val="85000"/>
        <a:buFont typeface="Arial" charset="0"/>
        <a:buChar char="–"/>
        <a:defRPr>
          <a:solidFill>
            <a:srgbClr val="333333"/>
          </a:solidFill>
          <a:latin typeface="+mn-lt"/>
        </a:defRPr>
      </a:lvl7pPr>
      <a:lvl8pPr marL="3505200" indent="-381000" algn="l" rtl="0" fontAlgn="base">
        <a:lnSpc>
          <a:spcPct val="95000"/>
        </a:lnSpc>
        <a:spcBef>
          <a:spcPct val="20000"/>
        </a:spcBef>
        <a:spcAft>
          <a:spcPct val="0"/>
        </a:spcAft>
        <a:buClr>
          <a:schemeClr val="tx1"/>
        </a:buClr>
        <a:buSzPct val="85000"/>
        <a:buFont typeface="Arial" charset="0"/>
        <a:buChar char="–"/>
        <a:defRPr>
          <a:solidFill>
            <a:srgbClr val="333333"/>
          </a:solidFill>
          <a:latin typeface="+mn-lt"/>
        </a:defRPr>
      </a:lvl8pPr>
      <a:lvl9pPr marL="3962400" indent="-381000" algn="l" rtl="0" fontAlgn="base">
        <a:lnSpc>
          <a:spcPct val="95000"/>
        </a:lnSpc>
        <a:spcBef>
          <a:spcPct val="20000"/>
        </a:spcBef>
        <a:spcAft>
          <a:spcPct val="0"/>
        </a:spcAft>
        <a:buClr>
          <a:schemeClr val="tx1"/>
        </a:buClr>
        <a:buSzPct val="85000"/>
        <a:buFont typeface="Arial" charset="0"/>
        <a:buChar char="–"/>
        <a:defRPr>
          <a:solidFill>
            <a:srgbClr val="333333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158BFA-914F-4817-ABAB-FB660917066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243E71-DE05-47F6-ACF9-11958B12546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95493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0" r:id="rId1"/>
    <p:sldLayoutId id="2147483801" r:id="rId2"/>
    <p:sldLayoutId id="2147483802" r:id="rId3"/>
    <p:sldLayoutId id="2147483803" r:id="rId4"/>
    <p:sldLayoutId id="2147483804" r:id="rId5"/>
    <p:sldLayoutId id="2147483805" r:id="rId6"/>
    <p:sldLayoutId id="2147483806" r:id="rId7"/>
    <p:sldLayoutId id="2147483807" r:id="rId8"/>
    <p:sldLayoutId id="2147483808" r:id="rId9"/>
    <p:sldLayoutId id="2147483809" r:id="rId10"/>
    <p:sldLayoutId id="2147483810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ChangeArrowheads="1"/>
          </p:cNvSpPr>
          <p:nvPr userDrawn="1"/>
        </p:nvSpPr>
        <p:spPr bwMode="auto">
          <a:xfrm>
            <a:off x="7305675" y="1438275"/>
            <a:ext cx="1835150" cy="5073650"/>
          </a:xfrm>
          <a:prstGeom prst="rect">
            <a:avLst/>
          </a:prstGeom>
          <a:solidFill>
            <a:srgbClr val="B3CCE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2400">
              <a:solidFill>
                <a:srgbClr val="BED3EA"/>
              </a:solidFill>
            </a:endParaRPr>
          </a:p>
        </p:txBody>
      </p:sp>
      <p:sp>
        <p:nvSpPr>
          <p:cNvPr id="1027" name="Rectangle 13"/>
          <p:cNvSpPr>
            <a:spLocks noChangeArrowheads="1"/>
          </p:cNvSpPr>
          <p:nvPr/>
        </p:nvSpPr>
        <p:spPr bwMode="auto">
          <a:xfrm>
            <a:off x="0" y="0"/>
            <a:ext cx="7891463" cy="6858000"/>
          </a:xfrm>
          <a:prstGeom prst="rect">
            <a:avLst/>
          </a:prstGeom>
          <a:solidFill>
            <a:srgbClr val="E1EBF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="1" dirty="0">
              <a:solidFill>
                <a:srgbClr val="000000"/>
              </a:solidFill>
              <a:latin typeface="Lucida Sans Unicode" pitchFamily="34" charset="0"/>
            </a:endParaRPr>
          </a:p>
        </p:txBody>
      </p:sp>
      <p:pic>
        <p:nvPicPr>
          <p:cNvPr id="1028" name="Picture 14" descr="cde_centre_colour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01000" y="152400"/>
            <a:ext cx="1025525" cy="111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152400"/>
            <a:ext cx="66214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Mastertitelformat bearbeiten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9750" y="1654175"/>
            <a:ext cx="8061325" cy="449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 err="1" smtClean="0"/>
              <a:t>Mastertextformat</a:t>
            </a:r>
            <a:r>
              <a:rPr lang="en-GB" dirty="0" smtClean="0"/>
              <a:t> </a:t>
            </a:r>
            <a:r>
              <a:rPr lang="en-GB" dirty="0" err="1" smtClean="0"/>
              <a:t>bearbeiten</a:t>
            </a:r>
            <a:endParaRPr lang="en-GB" dirty="0" smtClean="0"/>
          </a:p>
          <a:p>
            <a:pPr lvl="1"/>
            <a:r>
              <a:rPr lang="en-GB" dirty="0" err="1" smtClean="0"/>
              <a:t>Zweite</a:t>
            </a:r>
            <a:r>
              <a:rPr lang="en-GB" dirty="0" smtClean="0"/>
              <a:t> </a:t>
            </a:r>
            <a:r>
              <a:rPr lang="en-GB" dirty="0" err="1" smtClean="0"/>
              <a:t>Ebene</a:t>
            </a:r>
            <a:endParaRPr lang="en-GB" dirty="0" smtClean="0"/>
          </a:p>
          <a:p>
            <a:pPr lvl="2"/>
            <a:r>
              <a:rPr lang="en-GB" dirty="0" err="1" smtClean="0"/>
              <a:t>Dritte</a:t>
            </a:r>
            <a:r>
              <a:rPr lang="en-GB" dirty="0" smtClean="0"/>
              <a:t> </a:t>
            </a:r>
            <a:r>
              <a:rPr lang="en-GB" dirty="0" err="1" smtClean="0"/>
              <a:t>Ebene</a:t>
            </a:r>
            <a:endParaRPr lang="en-GB" dirty="0" smtClean="0"/>
          </a:p>
          <a:p>
            <a:pPr lvl="3"/>
            <a:r>
              <a:rPr lang="en-GB" dirty="0" err="1" smtClean="0"/>
              <a:t>Vierte</a:t>
            </a:r>
            <a:r>
              <a:rPr lang="en-GB" dirty="0" smtClean="0"/>
              <a:t> </a:t>
            </a:r>
            <a:r>
              <a:rPr lang="en-GB" dirty="0" err="1" smtClean="0"/>
              <a:t>Ebene</a:t>
            </a:r>
            <a:endParaRPr lang="en-GB" dirty="0" smtClean="0"/>
          </a:p>
          <a:p>
            <a:pPr lvl="4"/>
            <a:r>
              <a:rPr lang="en-GB" dirty="0" err="1" smtClean="0"/>
              <a:t>Fünfte</a:t>
            </a:r>
            <a:r>
              <a:rPr lang="en-GB" dirty="0" smtClean="0"/>
              <a:t> </a:t>
            </a:r>
            <a:r>
              <a:rPr lang="en-GB" dirty="0" err="1" smtClean="0"/>
              <a:t>Ebene</a:t>
            </a:r>
            <a:endParaRPr lang="en-GB" dirty="0" smtClean="0"/>
          </a:p>
        </p:txBody>
      </p:sp>
      <p:pic>
        <p:nvPicPr>
          <p:cNvPr id="7" name="Picture 6" descr="D:\projects\office_admin\logos\sdc_logo_new.jpg"/>
          <p:cNvPicPr>
            <a:picLocks noChangeAspect="1" noChangeArrowheads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75850" y="5877272"/>
            <a:ext cx="1117173" cy="50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2"/>
          <p:cNvSpPr>
            <a:spLocks noChangeArrowheads="1"/>
          </p:cNvSpPr>
          <p:nvPr userDrawn="1"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</a:endParaRPr>
          </a:p>
        </p:txBody>
      </p:sp>
      <p:sp>
        <p:nvSpPr>
          <p:cNvPr id="3" name="Rectangle 4"/>
          <p:cNvSpPr>
            <a:spLocks noChangeArrowheads="1"/>
          </p:cNvSpPr>
          <p:nvPr userDrawn="1"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</a:endParaRPr>
          </a:p>
        </p:txBody>
      </p:sp>
      <p:sp>
        <p:nvSpPr>
          <p:cNvPr id="4" name="TextBox 3"/>
          <p:cNvSpPr txBox="1"/>
          <p:nvPr userDrawn="1"/>
        </p:nvSpPr>
        <p:spPr>
          <a:xfrm>
            <a:off x="8099062" y="6599814"/>
            <a:ext cx="870751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700" dirty="0" smtClean="0">
                <a:solidFill>
                  <a:srgbClr val="000000"/>
                </a:solidFill>
                <a:latin typeface="Lucida Sans Unicode"/>
              </a:rPr>
              <a:t>CDE, 15.6.2013</a:t>
            </a:r>
            <a:endParaRPr lang="en-US" sz="700" dirty="0">
              <a:solidFill>
                <a:srgbClr val="000000"/>
              </a:solidFill>
              <a:latin typeface="Lucida Sans Unicode"/>
            </a:endParaRPr>
          </a:p>
        </p:txBody>
      </p:sp>
      <p:pic>
        <p:nvPicPr>
          <p:cNvPr id="10" name="Picture 5"/>
          <p:cNvPicPr>
            <a:picLocks noChangeAspect="1" noChangeArrowheads="1"/>
          </p:cNvPicPr>
          <p:nvPr userDrawn="1"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1505104"/>
            <a:ext cx="1014887" cy="316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4117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2" r:id="rId1"/>
    <p:sldLayoutId id="2147483813" r:id="rId2"/>
    <p:sldLayoutId id="2147483814" r:id="rId3"/>
    <p:sldLayoutId id="2147483815" r:id="rId4"/>
    <p:sldLayoutId id="2147483816" r:id="rId5"/>
    <p:sldLayoutId id="2147483817" r:id="rId6"/>
    <p:sldLayoutId id="2147483818" r:id="rId7"/>
    <p:sldLayoutId id="2147483819" r:id="rId8"/>
    <p:sldLayoutId id="2147483820" r:id="rId9"/>
    <p:sldLayoutId id="2147483821" r:id="rId10"/>
    <p:sldLayoutId id="2147483822" r:id="rId11"/>
    <p:sldLayoutId id="2147483823" r:id="rId12"/>
    <p:sldLayoutId id="2147483824" r:id="rId13"/>
    <p:sldLayoutId id="2147483825" r:id="rId14"/>
    <p:sldLayoutId id="2147483826" r:id="rId15"/>
    <p:sldLayoutId id="2147483827" r:id="rId16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333333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333333"/>
          </a:solidFill>
          <a:latin typeface="Lucida Sans Unicode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333333"/>
          </a:solidFill>
          <a:latin typeface="Lucida Sans Unicode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333333"/>
          </a:solidFill>
          <a:latin typeface="Lucida Sans Unicode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333333"/>
          </a:solidFill>
          <a:latin typeface="Lucida Sans Unicode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333333"/>
          </a:solidFill>
          <a:latin typeface="Lucida Sans Unicode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333333"/>
          </a:solidFill>
          <a:latin typeface="Lucida Sans Unicode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333333"/>
          </a:solidFill>
          <a:latin typeface="Lucida Sans Unicode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333333"/>
          </a:solidFill>
          <a:latin typeface="Lucida Sans Unicode" pitchFamily="34" charset="0"/>
        </a:defRPr>
      </a:lvl9pPr>
    </p:titleStyle>
    <p:bodyStyle>
      <a:lvl1pPr marL="419100" indent="-419100" algn="l" rtl="0" eaLnBrk="0" fontAlgn="base" hangingPunct="0">
        <a:lnSpc>
          <a:spcPct val="95000"/>
        </a:lnSpc>
        <a:spcBef>
          <a:spcPct val="20000"/>
        </a:spcBef>
        <a:spcAft>
          <a:spcPct val="0"/>
        </a:spcAft>
        <a:buClr>
          <a:schemeClr val="hlink"/>
        </a:buClr>
        <a:buSzPct val="85000"/>
        <a:buFont typeface="Arial" pitchFamily="34" charset="0"/>
        <a:buChar char="&gt;"/>
        <a:defRPr sz="2200">
          <a:solidFill>
            <a:srgbClr val="333333"/>
          </a:solidFill>
          <a:latin typeface="+mn-lt"/>
          <a:ea typeface="+mn-ea"/>
          <a:cs typeface="+mn-cs"/>
        </a:defRPr>
      </a:lvl1pPr>
      <a:lvl2pPr marL="838200" indent="-381000" algn="l" rtl="0" eaLnBrk="0" fontAlgn="base" hangingPunct="0">
        <a:lnSpc>
          <a:spcPct val="95000"/>
        </a:lnSpc>
        <a:spcBef>
          <a:spcPct val="20000"/>
        </a:spcBef>
        <a:spcAft>
          <a:spcPct val="0"/>
        </a:spcAft>
        <a:buFont typeface="Arial" pitchFamily="34" charset="0"/>
        <a:buChar char="—"/>
        <a:defRPr sz="2000">
          <a:solidFill>
            <a:srgbClr val="333333"/>
          </a:solidFill>
          <a:latin typeface="+mn-lt"/>
        </a:defRPr>
      </a:lvl2pPr>
      <a:lvl3pPr marL="1295400" indent="-381000" algn="l" rtl="0" eaLnBrk="0" fontAlgn="base" hangingPunct="0">
        <a:lnSpc>
          <a:spcPct val="95000"/>
        </a:lnSpc>
        <a:spcBef>
          <a:spcPct val="20000"/>
        </a:spcBef>
        <a:spcAft>
          <a:spcPct val="0"/>
        </a:spcAft>
        <a:buSzPct val="85000"/>
        <a:buFont typeface="Arial" pitchFamily="34" charset="0"/>
        <a:buChar char="–"/>
        <a:defRPr>
          <a:solidFill>
            <a:srgbClr val="333333"/>
          </a:solidFill>
          <a:latin typeface="+mn-lt"/>
        </a:defRPr>
      </a:lvl3pPr>
      <a:lvl4pPr marL="1714500" indent="-381000" algn="l" rtl="0" eaLnBrk="0" fontAlgn="base" hangingPunct="0">
        <a:lnSpc>
          <a:spcPct val="95000"/>
        </a:lnSpc>
        <a:spcBef>
          <a:spcPct val="20000"/>
        </a:spcBef>
        <a:spcAft>
          <a:spcPct val="0"/>
        </a:spcAft>
        <a:buSzPct val="85000"/>
        <a:buFont typeface="Arial" pitchFamily="34" charset="0"/>
        <a:buChar char="–"/>
        <a:defRPr>
          <a:solidFill>
            <a:srgbClr val="333333"/>
          </a:solidFill>
          <a:latin typeface="+mn-lt"/>
        </a:defRPr>
      </a:lvl4pPr>
      <a:lvl5pPr marL="2133600" indent="-381000" algn="l" rtl="0" eaLnBrk="0" fontAlgn="base" hangingPunct="0">
        <a:lnSpc>
          <a:spcPct val="95000"/>
        </a:lnSpc>
        <a:spcBef>
          <a:spcPct val="20000"/>
        </a:spcBef>
        <a:spcAft>
          <a:spcPct val="0"/>
        </a:spcAft>
        <a:buClr>
          <a:schemeClr val="tx1"/>
        </a:buClr>
        <a:buSzPct val="85000"/>
        <a:buFont typeface="Arial" pitchFamily="34" charset="0"/>
        <a:buChar char="–"/>
        <a:defRPr>
          <a:solidFill>
            <a:srgbClr val="333333"/>
          </a:solidFill>
          <a:latin typeface="+mn-lt"/>
        </a:defRPr>
      </a:lvl5pPr>
      <a:lvl6pPr marL="2590800" indent="-381000" algn="l" rtl="0" fontAlgn="base">
        <a:lnSpc>
          <a:spcPct val="95000"/>
        </a:lnSpc>
        <a:spcBef>
          <a:spcPct val="20000"/>
        </a:spcBef>
        <a:spcAft>
          <a:spcPct val="0"/>
        </a:spcAft>
        <a:buClr>
          <a:schemeClr val="tx1"/>
        </a:buClr>
        <a:buSzPct val="85000"/>
        <a:buFont typeface="Arial" charset="0"/>
        <a:buChar char="–"/>
        <a:defRPr>
          <a:solidFill>
            <a:srgbClr val="333333"/>
          </a:solidFill>
          <a:latin typeface="+mn-lt"/>
        </a:defRPr>
      </a:lvl6pPr>
      <a:lvl7pPr marL="3048000" indent="-381000" algn="l" rtl="0" fontAlgn="base">
        <a:lnSpc>
          <a:spcPct val="95000"/>
        </a:lnSpc>
        <a:spcBef>
          <a:spcPct val="20000"/>
        </a:spcBef>
        <a:spcAft>
          <a:spcPct val="0"/>
        </a:spcAft>
        <a:buClr>
          <a:schemeClr val="tx1"/>
        </a:buClr>
        <a:buSzPct val="85000"/>
        <a:buFont typeface="Arial" charset="0"/>
        <a:buChar char="–"/>
        <a:defRPr>
          <a:solidFill>
            <a:srgbClr val="333333"/>
          </a:solidFill>
          <a:latin typeface="+mn-lt"/>
        </a:defRPr>
      </a:lvl7pPr>
      <a:lvl8pPr marL="3505200" indent="-381000" algn="l" rtl="0" fontAlgn="base">
        <a:lnSpc>
          <a:spcPct val="95000"/>
        </a:lnSpc>
        <a:spcBef>
          <a:spcPct val="20000"/>
        </a:spcBef>
        <a:spcAft>
          <a:spcPct val="0"/>
        </a:spcAft>
        <a:buClr>
          <a:schemeClr val="tx1"/>
        </a:buClr>
        <a:buSzPct val="85000"/>
        <a:buFont typeface="Arial" charset="0"/>
        <a:buChar char="–"/>
        <a:defRPr>
          <a:solidFill>
            <a:srgbClr val="333333"/>
          </a:solidFill>
          <a:latin typeface="+mn-lt"/>
        </a:defRPr>
      </a:lvl8pPr>
      <a:lvl9pPr marL="3962400" indent="-381000" algn="l" rtl="0" fontAlgn="base">
        <a:lnSpc>
          <a:spcPct val="95000"/>
        </a:lnSpc>
        <a:spcBef>
          <a:spcPct val="20000"/>
        </a:spcBef>
        <a:spcAft>
          <a:spcPct val="0"/>
        </a:spcAft>
        <a:buClr>
          <a:schemeClr val="tx1"/>
        </a:buClr>
        <a:buSzPct val="85000"/>
        <a:buFont typeface="Arial" charset="0"/>
        <a:buChar char="–"/>
        <a:defRPr>
          <a:solidFill>
            <a:srgbClr val="333333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ChangeArrowheads="1"/>
          </p:cNvSpPr>
          <p:nvPr/>
        </p:nvSpPr>
        <p:spPr bwMode="auto">
          <a:xfrm>
            <a:off x="7305675" y="1438275"/>
            <a:ext cx="1835150" cy="5073650"/>
          </a:xfrm>
          <a:prstGeom prst="rect">
            <a:avLst/>
          </a:prstGeom>
          <a:solidFill>
            <a:srgbClr val="B3CCE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2400">
              <a:solidFill>
                <a:srgbClr val="BED3EA"/>
              </a:solidFill>
            </a:endParaRPr>
          </a:p>
        </p:txBody>
      </p:sp>
      <p:sp>
        <p:nvSpPr>
          <p:cNvPr id="1027" name="Rectangle 13"/>
          <p:cNvSpPr>
            <a:spLocks noChangeArrowheads="1"/>
          </p:cNvSpPr>
          <p:nvPr/>
        </p:nvSpPr>
        <p:spPr bwMode="auto">
          <a:xfrm>
            <a:off x="0" y="0"/>
            <a:ext cx="7891463" cy="6858000"/>
          </a:xfrm>
          <a:prstGeom prst="rect">
            <a:avLst/>
          </a:prstGeom>
          <a:solidFill>
            <a:srgbClr val="E1EBF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Lucida Sans Unicode" pitchFamily="34" charset="0"/>
            </a:endParaRPr>
          </a:p>
        </p:txBody>
      </p:sp>
      <p:pic>
        <p:nvPicPr>
          <p:cNvPr id="1028" name="Picture 14" descr="cde_centre_colour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152400"/>
            <a:ext cx="1025525" cy="111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152400"/>
            <a:ext cx="66214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Mastertitelformat bearbeiten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9750" y="1654175"/>
            <a:ext cx="8061325" cy="449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Mastertextformat bearbeiten</a:t>
            </a:r>
          </a:p>
          <a:p>
            <a:pPr lvl="1"/>
            <a:r>
              <a:rPr lang="en-GB" smtClean="0"/>
              <a:t>Zweite Ebene</a:t>
            </a:r>
          </a:p>
          <a:p>
            <a:pPr lvl="2"/>
            <a:r>
              <a:rPr lang="en-GB" smtClean="0"/>
              <a:t>Dritte Ebene</a:t>
            </a:r>
          </a:p>
          <a:p>
            <a:pPr lvl="3"/>
            <a:r>
              <a:rPr lang="en-GB" smtClean="0"/>
              <a:t>Vierte Ebene</a:t>
            </a:r>
          </a:p>
          <a:p>
            <a:pPr lvl="4"/>
            <a:r>
              <a:rPr lang="en-GB" smtClean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242548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  <p:sldLayoutId id="2147483840" r:id="rId12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333333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333333"/>
          </a:solidFill>
          <a:latin typeface="Lucida Sans Unicode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333333"/>
          </a:solidFill>
          <a:latin typeface="Lucida Sans Unicode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333333"/>
          </a:solidFill>
          <a:latin typeface="Lucida Sans Unicode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333333"/>
          </a:solidFill>
          <a:latin typeface="Lucida Sans Unicode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333333"/>
          </a:solidFill>
          <a:latin typeface="Lucida Sans Unicode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333333"/>
          </a:solidFill>
          <a:latin typeface="Lucida Sans Unicode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333333"/>
          </a:solidFill>
          <a:latin typeface="Lucida Sans Unicode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333333"/>
          </a:solidFill>
          <a:latin typeface="Lucida Sans Unicode" pitchFamily="34" charset="0"/>
        </a:defRPr>
      </a:lvl9pPr>
    </p:titleStyle>
    <p:bodyStyle>
      <a:lvl1pPr marL="419100" indent="-419100" algn="l" rtl="0" eaLnBrk="0" fontAlgn="base" hangingPunct="0">
        <a:lnSpc>
          <a:spcPct val="95000"/>
        </a:lnSpc>
        <a:spcBef>
          <a:spcPct val="20000"/>
        </a:spcBef>
        <a:spcAft>
          <a:spcPct val="0"/>
        </a:spcAft>
        <a:buClr>
          <a:schemeClr val="hlink"/>
        </a:buClr>
        <a:buSzPct val="85000"/>
        <a:buFont typeface="Arial" pitchFamily="34" charset="0"/>
        <a:buChar char="&gt;"/>
        <a:defRPr sz="2200">
          <a:solidFill>
            <a:srgbClr val="333333"/>
          </a:solidFill>
          <a:latin typeface="+mn-lt"/>
          <a:ea typeface="+mn-ea"/>
          <a:cs typeface="+mn-cs"/>
        </a:defRPr>
      </a:lvl1pPr>
      <a:lvl2pPr marL="838200" indent="-381000" algn="l" rtl="0" eaLnBrk="0" fontAlgn="base" hangingPunct="0">
        <a:lnSpc>
          <a:spcPct val="95000"/>
        </a:lnSpc>
        <a:spcBef>
          <a:spcPct val="20000"/>
        </a:spcBef>
        <a:spcAft>
          <a:spcPct val="0"/>
        </a:spcAft>
        <a:buFont typeface="Arial" pitchFamily="34" charset="0"/>
        <a:buChar char="—"/>
        <a:defRPr sz="2000">
          <a:solidFill>
            <a:srgbClr val="333333"/>
          </a:solidFill>
          <a:latin typeface="+mn-lt"/>
        </a:defRPr>
      </a:lvl2pPr>
      <a:lvl3pPr marL="1295400" indent="-381000" algn="l" rtl="0" eaLnBrk="0" fontAlgn="base" hangingPunct="0">
        <a:lnSpc>
          <a:spcPct val="95000"/>
        </a:lnSpc>
        <a:spcBef>
          <a:spcPct val="20000"/>
        </a:spcBef>
        <a:spcAft>
          <a:spcPct val="0"/>
        </a:spcAft>
        <a:buSzPct val="85000"/>
        <a:buFont typeface="Arial" pitchFamily="34" charset="0"/>
        <a:buChar char="–"/>
        <a:defRPr>
          <a:solidFill>
            <a:srgbClr val="333333"/>
          </a:solidFill>
          <a:latin typeface="+mn-lt"/>
        </a:defRPr>
      </a:lvl3pPr>
      <a:lvl4pPr marL="1714500" indent="-381000" algn="l" rtl="0" eaLnBrk="0" fontAlgn="base" hangingPunct="0">
        <a:lnSpc>
          <a:spcPct val="95000"/>
        </a:lnSpc>
        <a:spcBef>
          <a:spcPct val="20000"/>
        </a:spcBef>
        <a:spcAft>
          <a:spcPct val="0"/>
        </a:spcAft>
        <a:buSzPct val="85000"/>
        <a:buFont typeface="Arial" pitchFamily="34" charset="0"/>
        <a:buChar char="–"/>
        <a:defRPr>
          <a:solidFill>
            <a:srgbClr val="333333"/>
          </a:solidFill>
          <a:latin typeface="+mn-lt"/>
        </a:defRPr>
      </a:lvl4pPr>
      <a:lvl5pPr marL="2133600" indent="-381000" algn="l" rtl="0" eaLnBrk="0" fontAlgn="base" hangingPunct="0">
        <a:lnSpc>
          <a:spcPct val="95000"/>
        </a:lnSpc>
        <a:spcBef>
          <a:spcPct val="20000"/>
        </a:spcBef>
        <a:spcAft>
          <a:spcPct val="0"/>
        </a:spcAft>
        <a:buClr>
          <a:schemeClr val="tx1"/>
        </a:buClr>
        <a:buSzPct val="85000"/>
        <a:buFont typeface="Arial" pitchFamily="34" charset="0"/>
        <a:buChar char="–"/>
        <a:defRPr>
          <a:solidFill>
            <a:srgbClr val="333333"/>
          </a:solidFill>
          <a:latin typeface="+mn-lt"/>
        </a:defRPr>
      </a:lvl5pPr>
      <a:lvl6pPr marL="2590800" indent="-381000" algn="l" rtl="0" fontAlgn="base">
        <a:lnSpc>
          <a:spcPct val="95000"/>
        </a:lnSpc>
        <a:spcBef>
          <a:spcPct val="20000"/>
        </a:spcBef>
        <a:spcAft>
          <a:spcPct val="0"/>
        </a:spcAft>
        <a:buClr>
          <a:schemeClr val="tx1"/>
        </a:buClr>
        <a:buSzPct val="85000"/>
        <a:buFont typeface="Arial" charset="0"/>
        <a:buChar char="–"/>
        <a:defRPr>
          <a:solidFill>
            <a:srgbClr val="333333"/>
          </a:solidFill>
          <a:latin typeface="+mn-lt"/>
        </a:defRPr>
      </a:lvl6pPr>
      <a:lvl7pPr marL="3048000" indent="-381000" algn="l" rtl="0" fontAlgn="base">
        <a:lnSpc>
          <a:spcPct val="95000"/>
        </a:lnSpc>
        <a:spcBef>
          <a:spcPct val="20000"/>
        </a:spcBef>
        <a:spcAft>
          <a:spcPct val="0"/>
        </a:spcAft>
        <a:buClr>
          <a:schemeClr val="tx1"/>
        </a:buClr>
        <a:buSzPct val="85000"/>
        <a:buFont typeface="Arial" charset="0"/>
        <a:buChar char="–"/>
        <a:defRPr>
          <a:solidFill>
            <a:srgbClr val="333333"/>
          </a:solidFill>
          <a:latin typeface="+mn-lt"/>
        </a:defRPr>
      </a:lvl7pPr>
      <a:lvl8pPr marL="3505200" indent="-381000" algn="l" rtl="0" fontAlgn="base">
        <a:lnSpc>
          <a:spcPct val="95000"/>
        </a:lnSpc>
        <a:spcBef>
          <a:spcPct val="20000"/>
        </a:spcBef>
        <a:spcAft>
          <a:spcPct val="0"/>
        </a:spcAft>
        <a:buClr>
          <a:schemeClr val="tx1"/>
        </a:buClr>
        <a:buSzPct val="85000"/>
        <a:buFont typeface="Arial" charset="0"/>
        <a:buChar char="–"/>
        <a:defRPr>
          <a:solidFill>
            <a:srgbClr val="333333"/>
          </a:solidFill>
          <a:latin typeface="+mn-lt"/>
        </a:defRPr>
      </a:lvl8pPr>
      <a:lvl9pPr marL="3962400" indent="-381000" algn="l" rtl="0" fontAlgn="base">
        <a:lnSpc>
          <a:spcPct val="95000"/>
        </a:lnSpc>
        <a:spcBef>
          <a:spcPct val="20000"/>
        </a:spcBef>
        <a:spcAft>
          <a:spcPct val="0"/>
        </a:spcAft>
        <a:buClr>
          <a:schemeClr val="tx1"/>
        </a:buClr>
        <a:buSzPct val="85000"/>
        <a:buFont typeface="Arial" charset="0"/>
        <a:buChar char="–"/>
        <a:defRPr>
          <a:solidFill>
            <a:srgbClr val="333333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1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3.xml"/><Relationship Id="rId5" Type="http://schemas.openxmlformats.org/officeDocument/2006/relationships/image" Target="../media/image20.wmf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9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3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andmatrix.org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40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-34184" y="332656"/>
            <a:ext cx="8134576" cy="817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333333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333333"/>
                </a:solidFill>
                <a:latin typeface="Arial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333333"/>
                </a:solidFill>
                <a:latin typeface="Arial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333333"/>
                </a:solidFill>
                <a:latin typeface="Arial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333333"/>
                </a:solidFill>
                <a:latin typeface="Arial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333333"/>
                </a:solidFill>
                <a:latin typeface="Arial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333333"/>
                </a:solidFill>
                <a:latin typeface="Arial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333333"/>
                </a:solidFill>
                <a:latin typeface="Arial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333333"/>
                </a:solidFill>
                <a:latin typeface="Arial" charset="0"/>
              </a:defRPr>
            </a:lvl9pPr>
          </a:lstStyle>
          <a:p>
            <a:pPr algn="ctr"/>
            <a:r>
              <a:rPr lang="de-CH" sz="2800" dirty="0" smtClean="0"/>
              <a:t>Open Data als Katalysator für </a:t>
            </a:r>
            <a:br>
              <a:rPr lang="de-CH" sz="2800" dirty="0" smtClean="0"/>
            </a:br>
            <a:r>
              <a:rPr lang="de-CH" sz="2800" dirty="0" smtClean="0"/>
              <a:t>nachhaltige Entwicklung </a:t>
            </a:r>
            <a:r>
              <a:rPr lang="de-CH" sz="2800" dirty="0" smtClean="0">
                <a:solidFill>
                  <a:srgbClr val="C00000"/>
                </a:solidFill>
              </a:rPr>
              <a:t>?</a:t>
            </a:r>
            <a:endParaRPr lang="de-CH" sz="2800" dirty="0">
              <a:solidFill>
                <a:srgbClr val="C00000"/>
              </a:solidFill>
            </a:endParaRPr>
          </a:p>
        </p:txBody>
      </p:sp>
      <p:sp>
        <p:nvSpPr>
          <p:cNvPr id="11" name="Rectangle 39"/>
          <p:cNvSpPr>
            <a:spLocks noChangeArrowheads="1"/>
          </p:cNvSpPr>
          <p:nvPr/>
        </p:nvSpPr>
        <p:spPr bwMode="auto">
          <a:xfrm>
            <a:off x="251520" y="5949280"/>
            <a:ext cx="7923202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CH" sz="1600" dirty="0" smtClean="0">
                <a:solidFill>
                  <a:srgbClr val="000000"/>
                </a:solidFill>
              </a:rPr>
              <a:t>Peter Messerli </a:t>
            </a:r>
            <a:br>
              <a:rPr lang="de-CH" sz="1600" dirty="0" smtClean="0">
                <a:solidFill>
                  <a:srgbClr val="000000"/>
                </a:solidFill>
              </a:rPr>
            </a:br>
            <a:r>
              <a:rPr lang="de-CH" sz="1600" dirty="0" smtClean="0">
                <a:solidFill>
                  <a:srgbClr val="000000"/>
                </a:solidFill>
              </a:rPr>
              <a:t>Opendata.ch/2015, 1. Juli 2015, Universität Bern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de-CH" sz="1200" dirty="0">
              <a:solidFill>
                <a:srgbClr val="000000"/>
              </a:solidFill>
            </a:endParaRPr>
          </a:p>
        </p:txBody>
      </p:sp>
      <p:pic>
        <p:nvPicPr>
          <p:cNvPr id="7" name="Picture 4" descr="Melilla golf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37" b="9976"/>
          <a:stretch/>
        </p:blipFill>
        <p:spPr bwMode="auto">
          <a:xfrm>
            <a:off x="899592" y="1556792"/>
            <a:ext cx="6480720" cy="4348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1709538" y="3115649"/>
            <a:ext cx="5022702" cy="1261884"/>
          </a:xfrm>
          <a:prstGeom prst="rect">
            <a:avLst/>
          </a:prstGeom>
          <a:solidFill>
            <a:srgbClr val="FFFFFF">
              <a:alpha val="78039"/>
            </a:srgbClr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dirty="0" smtClean="0"/>
              <a:t>“</a:t>
            </a:r>
            <a:r>
              <a:rPr lang="de-DE" altLang="en-US" i="1" dirty="0" smtClean="0"/>
              <a:t>Wissen </a:t>
            </a:r>
            <a:r>
              <a:rPr lang="de-DE" altLang="en-US" i="1" dirty="0"/>
              <a:t>ist der Schlüssel zur Lösung gesellschaftlicher Probleme und zur Bewältigung globaler </a:t>
            </a:r>
            <a:r>
              <a:rPr lang="de-DE" altLang="en-US" i="1" dirty="0" smtClean="0"/>
              <a:t>Herausforderungen.“</a:t>
            </a:r>
          </a:p>
          <a:p>
            <a:pPr eaLnBrk="1" hangingPunct="1"/>
            <a:r>
              <a:rPr lang="de-CH" altLang="en-US" sz="1600" dirty="0" smtClean="0"/>
              <a:t>Strategie</a:t>
            </a:r>
            <a:r>
              <a:rPr lang="en-US" altLang="en-US" sz="1600" dirty="0" smtClean="0"/>
              <a:t> 2021 </a:t>
            </a:r>
            <a:r>
              <a:rPr lang="en-US" altLang="en-US" sz="1600" dirty="0" err="1" smtClean="0"/>
              <a:t>UniBe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81191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20" y="620688"/>
            <a:ext cx="37144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CH" b="1" dirty="0" smtClean="0">
                <a:solidFill>
                  <a:srgbClr val="000000"/>
                </a:solidFill>
                <a:latin typeface="Lucida Sans Unicode" pitchFamily="34" charset="0"/>
                <a:cs typeface="Arial" charset="0"/>
              </a:rPr>
              <a:t>Schlussfolgerungen</a:t>
            </a:r>
            <a:endParaRPr lang="de-CH" dirty="0" smtClean="0">
              <a:solidFill>
                <a:srgbClr val="000000"/>
              </a:solidFill>
              <a:latin typeface="Lucida Sans Unicode" pitchFamily="34" charset="0"/>
              <a:cs typeface="Arial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0038" y="1844824"/>
            <a:ext cx="525977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ts val="1800"/>
              </a:spcBef>
              <a:spcAft>
                <a:spcPct val="0"/>
              </a:spcAft>
              <a:buClr>
                <a:srgbClr val="C00000"/>
              </a:buClr>
            </a:pPr>
            <a:r>
              <a:rPr lang="de-CH" sz="4400" dirty="0" smtClean="0">
                <a:solidFill>
                  <a:srgbClr val="C00000"/>
                </a:solidFill>
                <a:latin typeface="Lucida Sans Unicode" pitchFamily="34" charset="0"/>
                <a:cs typeface="Arial" charset="0"/>
                <a:sym typeface="Wingdings"/>
              </a:rPr>
              <a:t></a:t>
            </a:r>
            <a:r>
              <a:rPr lang="de-CH" dirty="0" smtClean="0">
                <a:solidFill>
                  <a:srgbClr val="000000"/>
                </a:solidFill>
                <a:latin typeface="Lucida Sans Unicode" pitchFamily="34" charset="0"/>
                <a:cs typeface="Arial" charset="0"/>
                <a:sym typeface="Wingdings"/>
              </a:rPr>
              <a:t> </a:t>
            </a:r>
            <a:r>
              <a:rPr lang="de-CH" b="1" dirty="0" smtClean="0">
                <a:solidFill>
                  <a:srgbClr val="C00000"/>
                </a:solidFill>
                <a:latin typeface="Lucida Sans Unicode" pitchFamily="34" charset="0"/>
                <a:cs typeface="Arial" charset="0"/>
              </a:rPr>
              <a:t>Weshalb ? </a:t>
            </a:r>
            <a:br>
              <a:rPr lang="de-CH" b="1" dirty="0" smtClean="0">
                <a:solidFill>
                  <a:srgbClr val="C00000"/>
                </a:solidFill>
                <a:latin typeface="Lucida Sans Unicode" pitchFamily="34" charset="0"/>
                <a:cs typeface="Arial" charset="0"/>
              </a:rPr>
            </a:br>
            <a:r>
              <a:rPr lang="de-CH" b="1" dirty="0" smtClean="0">
                <a:solidFill>
                  <a:srgbClr val="C00000"/>
                </a:solidFill>
                <a:latin typeface="Lucida Sans Unicode" pitchFamily="34" charset="0"/>
                <a:cs typeface="Arial" charset="0"/>
              </a:rPr>
              <a:t>     </a:t>
            </a:r>
            <a:r>
              <a:rPr lang="de-CH" b="1" i="1" dirty="0" smtClean="0">
                <a:solidFill>
                  <a:srgbClr val="000000"/>
                </a:solidFill>
                <a:latin typeface="Lucida Sans Unicode" pitchFamily="34" charset="0"/>
                <a:cs typeface="Arial" charset="0"/>
              </a:rPr>
              <a:t>Nachhaltige Entwicklung !</a:t>
            </a:r>
          </a:p>
        </p:txBody>
      </p:sp>
      <p:sp>
        <p:nvSpPr>
          <p:cNvPr id="2" name="Rectangle 1"/>
          <p:cNvSpPr/>
          <p:nvPr/>
        </p:nvSpPr>
        <p:spPr>
          <a:xfrm>
            <a:off x="1619672" y="3274412"/>
            <a:ext cx="80648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ts val="1800"/>
              </a:spcBef>
              <a:spcAft>
                <a:spcPct val="0"/>
              </a:spcAft>
              <a:buClr>
                <a:srgbClr val="C00000"/>
              </a:buClr>
            </a:pPr>
            <a:r>
              <a:rPr lang="de-CH" sz="4400" b="1" dirty="0" smtClean="0">
                <a:solidFill>
                  <a:srgbClr val="C00000"/>
                </a:solidFill>
                <a:latin typeface="Lucida Sans Unicode" pitchFamily="34" charset="0"/>
                <a:cs typeface="Arial" charset="0"/>
                <a:sym typeface="Wingdings"/>
              </a:rPr>
              <a:t></a:t>
            </a:r>
            <a:r>
              <a:rPr lang="de-CH" b="1" dirty="0" smtClean="0">
                <a:solidFill>
                  <a:srgbClr val="C00000"/>
                </a:solidFill>
                <a:latin typeface="Lucida Sans Unicode" pitchFamily="34" charset="0"/>
                <a:cs typeface="Arial" charset="0"/>
                <a:sym typeface="Wingdings"/>
              </a:rPr>
              <a:t> </a:t>
            </a:r>
            <a:r>
              <a:rPr lang="de-CH" b="1" dirty="0" smtClean="0">
                <a:solidFill>
                  <a:srgbClr val="C00000"/>
                </a:solidFill>
                <a:latin typeface="Lucida Sans Unicode" pitchFamily="34" charset="0"/>
                <a:cs typeface="Arial" charset="0"/>
              </a:rPr>
              <a:t>Wie ?</a:t>
            </a:r>
            <a:br>
              <a:rPr lang="de-CH" b="1" dirty="0" smtClean="0">
                <a:solidFill>
                  <a:srgbClr val="C00000"/>
                </a:solidFill>
                <a:latin typeface="Lucida Sans Unicode" pitchFamily="34" charset="0"/>
                <a:cs typeface="Arial" charset="0"/>
              </a:rPr>
            </a:br>
            <a:r>
              <a:rPr lang="de-CH" b="1" dirty="0" smtClean="0">
                <a:solidFill>
                  <a:srgbClr val="C00000"/>
                </a:solidFill>
                <a:latin typeface="Lucida Sans Unicode" pitchFamily="34" charset="0"/>
                <a:cs typeface="Arial" charset="0"/>
              </a:rPr>
              <a:t>     </a:t>
            </a:r>
            <a:r>
              <a:rPr lang="de-CH" dirty="0" smtClean="0">
                <a:solidFill>
                  <a:srgbClr val="000000"/>
                </a:solidFill>
                <a:latin typeface="Lucida Sans Unicode" pitchFamily="34" charset="0"/>
                <a:cs typeface="Arial" charset="0"/>
              </a:rPr>
              <a:t>«</a:t>
            </a:r>
            <a:r>
              <a:rPr lang="de-CH" b="1" i="1" dirty="0" err="1">
                <a:solidFill>
                  <a:srgbClr val="000000"/>
                </a:solidFill>
                <a:latin typeface="Lucida Sans Unicode" pitchFamily="34" charset="0"/>
                <a:cs typeface="Arial" charset="0"/>
              </a:rPr>
              <a:t>Available-Accessible-Adequate</a:t>
            </a:r>
            <a:r>
              <a:rPr lang="de-CH" dirty="0" smtClean="0">
                <a:solidFill>
                  <a:srgbClr val="000000"/>
                </a:solidFill>
                <a:latin typeface="Lucida Sans Unicode" pitchFamily="34" charset="0"/>
                <a:cs typeface="Arial" charset="0"/>
              </a:rPr>
              <a:t>» !</a:t>
            </a:r>
            <a:endParaRPr lang="de-CH" dirty="0">
              <a:solidFill>
                <a:srgbClr val="000000"/>
              </a:solidFill>
              <a:latin typeface="Lucida Sans Unicode" pitchFamily="34" charset="0"/>
              <a:cs typeface="Arial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04418" y="4819799"/>
            <a:ext cx="529540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2" fontAlgn="base">
              <a:spcBef>
                <a:spcPts val="1800"/>
              </a:spcBef>
              <a:spcAft>
                <a:spcPct val="0"/>
              </a:spcAft>
              <a:buClr>
                <a:srgbClr val="C00000"/>
              </a:buClr>
            </a:pPr>
            <a:r>
              <a:rPr lang="de-CH" sz="4400" b="1" dirty="0">
                <a:solidFill>
                  <a:srgbClr val="C00000"/>
                </a:solidFill>
                <a:latin typeface="Lucida Sans Unicode" pitchFamily="34" charset="0"/>
                <a:cs typeface="Arial" charset="0"/>
                <a:sym typeface="Wingdings"/>
              </a:rPr>
              <a:t></a:t>
            </a:r>
            <a:r>
              <a:rPr lang="de-CH" b="1" dirty="0">
                <a:solidFill>
                  <a:srgbClr val="C00000"/>
                </a:solidFill>
                <a:latin typeface="Lucida Sans Unicode" pitchFamily="34" charset="0"/>
                <a:cs typeface="Arial" charset="0"/>
                <a:sym typeface="Wingdings"/>
              </a:rPr>
              <a:t> </a:t>
            </a:r>
            <a:r>
              <a:rPr lang="de-CH" b="1" dirty="0" smtClean="0">
                <a:solidFill>
                  <a:srgbClr val="C00000"/>
                </a:solidFill>
                <a:latin typeface="Lucida Sans Unicode" pitchFamily="34" charset="0"/>
                <a:cs typeface="Arial" charset="0"/>
              </a:rPr>
              <a:t>Was ?</a:t>
            </a:r>
            <a:endParaRPr lang="de-CH" b="1" i="1" dirty="0">
              <a:solidFill>
                <a:srgbClr val="000000"/>
              </a:solidFill>
              <a:latin typeface="Lucida Sans Unicode" pitchFamily="34" charset="0"/>
              <a:cs typeface="Arial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643240" y="5438749"/>
            <a:ext cx="55007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2" fontAlgn="base">
              <a:spcBef>
                <a:spcPts val="1800"/>
              </a:spcBef>
              <a:spcAft>
                <a:spcPct val="0"/>
              </a:spcAft>
              <a:buClr>
                <a:srgbClr val="C00000"/>
              </a:buClr>
            </a:pPr>
            <a:r>
              <a:rPr lang="de-CH" b="1" i="1" dirty="0" smtClean="0">
                <a:solidFill>
                  <a:srgbClr val="000000"/>
                </a:solidFill>
                <a:latin typeface="Lucida Sans Unicode" pitchFamily="34" charset="0"/>
                <a:cs typeface="Arial" charset="0"/>
              </a:rPr>
              <a:t>Open Data ! </a:t>
            </a:r>
            <a:r>
              <a:rPr lang="de-CH" b="1" i="1" dirty="0" smtClean="0">
                <a:solidFill>
                  <a:srgbClr val="000000"/>
                </a:solidFill>
                <a:latin typeface="Lucida Sans Unicode" pitchFamily="34" charset="0"/>
                <a:cs typeface="Arial" charset="0"/>
              </a:rPr>
              <a:t/>
            </a:r>
            <a:br>
              <a:rPr lang="de-CH" b="1" i="1" dirty="0" smtClean="0">
                <a:solidFill>
                  <a:srgbClr val="000000"/>
                </a:solidFill>
                <a:latin typeface="Lucida Sans Unicode" pitchFamily="34" charset="0"/>
                <a:cs typeface="Arial" charset="0"/>
              </a:rPr>
            </a:br>
            <a:r>
              <a:rPr lang="de-CH" sz="2000" b="1" i="1" dirty="0" smtClean="0">
                <a:solidFill>
                  <a:srgbClr val="000000"/>
                </a:solidFill>
                <a:latin typeface="Lucida Sans Unicode" pitchFamily="34" charset="0"/>
                <a:cs typeface="Arial" charset="0"/>
              </a:rPr>
              <a:t>(Transparenz, Innovation, Effizienz)</a:t>
            </a:r>
            <a:endParaRPr lang="de-CH" sz="2000" b="1" i="1" dirty="0">
              <a:solidFill>
                <a:srgbClr val="000000"/>
              </a:solidFill>
              <a:latin typeface="Lucida Sans Unicode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0562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-396552" y="116632"/>
            <a:ext cx="8784976" cy="1261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de-CH" altLang="en-US" sz="2400" dirty="0" smtClean="0">
                <a:solidFill>
                  <a:srgbClr val="000000"/>
                </a:solidFill>
                <a:latin typeface="Arial"/>
                <a:cs typeface="Times New Roman" pitchFamily="18" charset="0"/>
              </a:rPr>
              <a:t>Ein sicherer und gerechter Lebensraum für die </a:t>
            </a:r>
            <a:br>
              <a:rPr lang="de-CH" altLang="en-US" sz="2400" dirty="0" smtClean="0">
                <a:solidFill>
                  <a:srgbClr val="000000"/>
                </a:solidFill>
                <a:latin typeface="Arial"/>
                <a:cs typeface="Times New Roman" pitchFamily="18" charset="0"/>
              </a:rPr>
            </a:br>
            <a:r>
              <a:rPr lang="de-CH" altLang="en-US" sz="2400" dirty="0" smtClean="0">
                <a:solidFill>
                  <a:srgbClr val="000000"/>
                </a:solidFill>
                <a:latin typeface="Arial"/>
                <a:cs typeface="Times New Roman" pitchFamily="18" charset="0"/>
              </a:rPr>
              <a:t>Menschheit: inter- und intra-generationelle Gerechtigkeit</a:t>
            </a:r>
            <a:endParaRPr lang="de-CH" altLang="en-US" sz="2400" dirty="0">
              <a:solidFill>
                <a:srgbClr val="000000"/>
              </a:solidFill>
              <a:latin typeface="Arial"/>
              <a:cs typeface="Times New Roman" pitchFamily="18" charset="0"/>
            </a:endParaRPr>
          </a:p>
          <a:p>
            <a:pPr eaLnBrk="1" fontAlgn="base" hangingPunct="1">
              <a:spcBef>
                <a:spcPct val="0"/>
              </a:spcBef>
              <a:spcAft>
                <a:spcPts val="600"/>
              </a:spcAft>
            </a:pPr>
            <a:endParaRPr lang="de-CH" altLang="en-US" sz="2800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" name="Bild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4" r="10153" b="13573"/>
          <a:stretch/>
        </p:blipFill>
        <p:spPr bwMode="auto">
          <a:xfrm>
            <a:off x="1115616" y="984262"/>
            <a:ext cx="5586874" cy="4910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884368" y="6577607"/>
            <a:ext cx="13484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CH" sz="1400" dirty="0" err="1" smtClean="0">
                <a:solidFill>
                  <a:srgbClr val="000000"/>
                </a:solidFill>
                <a:cs typeface="Arial" pitchFamily="34" charset="0"/>
              </a:rPr>
              <a:t>Raworth</a:t>
            </a:r>
            <a:r>
              <a:rPr lang="de-CH" sz="1400" dirty="0" smtClean="0">
                <a:solidFill>
                  <a:srgbClr val="000000"/>
                </a:solidFill>
                <a:cs typeface="Arial" pitchFamily="34" charset="0"/>
              </a:rPr>
              <a:t>, 2012</a:t>
            </a:r>
            <a:endParaRPr lang="en-GB" sz="1400" dirty="0">
              <a:solidFill>
                <a:srgbClr val="000000"/>
              </a:solidFill>
              <a:cs typeface="Arial" pitchFamily="34" charset="0"/>
            </a:endParaRP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343944558"/>
              </p:ext>
            </p:extLst>
          </p:nvPr>
        </p:nvGraphicFramePr>
        <p:xfrm>
          <a:off x="-36512" y="5085184"/>
          <a:ext cx="8064896" cy="21496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656060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8A646FE-3C9A-4FBE-9D17-955C4A89D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C8A646FE-3C9A-4FBE-9D17-955C4A89DB8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3F5409A-DC0E-4EAA-B46E-0720FD5705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graphicEl>
                                              <a:dgm id="{A3F5409A-DC0E-4EAA-B46E-0720FD57058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A225EF1-064C-4B52-8E75-48CC3C0E8B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graphicEl>
                                              <a:dgm id="{0A225EF1-064C-4B52-8E75-48CC3C0E8B2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C97A455-E8A5-4AB7-8A32-77075C4FC5E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graphicEl>
                                              <a:dgm id="{CC97A455-E8A5-4AB7-8A32-77075C4FC5E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 rev="1"/>
        </p:bldSub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SC000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0"/>
            <a:ext cx="4176713" cy="3443288"/>
          </a:xfrm>
          <a:prstGeom prst="rect">
            <a:avLst/>
          </a:prstGeom>
          <a:noFill/>
          <a:ln w="31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IMG_175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405188"/>
            <a:ext cx="4248150" cy="3452812"/>
          </a:xfrm>
          <a:prstGeom prst="rect">
            <a:avLst/>
          </a:prstGeom>
          <a:noFill/>
          <a:ln w="31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IMG_116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224" y="0"/>
            <a:ext cx="4284662" cy="3449638"/>
          </a:xfrm>
          <a:prstGeom prst="rect">
            <a:avLst/>
          </a:prstGeom>
          <a:noFill/>
          <a:ln w="31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224" y="3414713"/>
            <a:ext cx="4284662" cy="3543300"/>
          </a:xfrm>
          <a:prstGeom prst="rect">
            <a:avLst/>
          </a:prstGeom>
          <a:noFill/>
          <a:ln w="317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81148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5" name="Picture 2" descr="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25" y="954088"/>
            <a:ext cx="3673475" cy="5432425"/>
          </a:xfrm>
          <a:prstGeom prst="rect">
            <a:avLst/>
          </a:prstGeom>
          <a:noFill/>
          <a:ln w="31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3795" name="Group 4"/>
          <p:cNvGrpSpPr>
            <a:grpSpLocks/>
          </p:cNvGrpSpPr>
          <p:nvPr/>
        </p:nvGrpSpPr>
        <p:grpSpPr bwMode="auto">
          <a:xfrm>
            <a:off x="4367213" y="908050"/>
            <a:ext cx="3328987" cy="4806950"/>
            <a:chOff x="567" y="572"/>
            <a:chExt cx="2433" cy="3375"/>
          </a:xfrm>
        </p:grpSpPr>
        <p:pic>
          <p:nvPicPr>
            <p:cNvPr id="33798" name="Picture 5" descr="Ind_1_5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7" y="754"/>
              <a:ext cx="2433" cy="2994"/>
            </a:xfrm>
            <a:prstGeom prst="rect">
              <a:avLst/>
            </a:prstGeom>
            <a:noFill/>
            <a:ln w="317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3799" name="Rectangle 6"/>
            <p:cNvSpPr>
              <a:spLocks noChangeArrowheads="1"/>
            </p:cNvSpPr>
            <p:nvPr/>
          </p:nvSpPr>
          <p:spPr bwMode="auto">
            <a:xfrm>
              <a:off x="612" y="572"/>
              <a:ext cx="977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 altLang="en-US" sz="1200">
                  <a:solidFill>
                    <a:srgbClr val="000000"/>
                  </a:solidFill>
                </a:rPr>
                <a:t>Forest Cover 2002</a:t>
              </a:r>
            </a:p>
          </p:txBody>
        </p:sp>
        <p:sp>
          <p:nvSpPr>
            <p:cNvPr id="33800" name="Rectangle 7"/>
            <p:cNvSpPr>
              <a:spLocks noChangeArrowheads="1"/>
            </p:cNvSpPr>
            <p:nvPr/>
          </p:nvSpPr>
          <p:spPr bwMode="auto">
            <a:xfrm>
              <a:off x="612" y="3793"/>
              <a:ext cx="848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 altLang="en-US" sz="1000" b="0">
                  <a:solidFill>
                    <a:srgbClr val="000000"/>
                  </a:solidFill>
                </a:rPr>
                <a:t>Source: MAF, 2002</a:t>
              </a:r>
            </a:p>
          </p:txBody>
        </p:sp>
      </p:grpSp>
      <p:sp>
        <p:nvSpPr>
          <p:cNvPr id="1716232" name="AutoShape 8"/>
          <p:cNvSpPr>
            <a:spLocks noChangeArrowheads="1"/>
          </p:cNvSpPr>
          <p:nvPr/>
        </p:nvSpPr>
        <p:spPr bwMode="auto">
          <a:xfrm>
            <a:off x="3044825" y="2852738"/>
            <a:ext cx="1800225" cy="1081087"/>
          </a:xfrm>
          <a:prstGeom prst="leftRightArrow">
            <a:avLst>
              <a:gd name="adj1" fmla="val 50000"/>
              <a:gd name="adj2" fmla="val 33304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Lucida Sans Unicode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Lucida Sans Unicode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Lucida Sans Unicode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Lucida Sans Unicode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Lucida Sans Unicode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Lucida Sans Unicode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Lucida Sans Unicode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Lucida Sans Unicode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Lucida Sans Unicode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altLang="en-US" sz="1400" dirty="0" smtClean="0">
                <a:solidFill>
                  <a:srgbClr val="000000"/>
                </a:solidFill>
              </a:rPr>
              <a:t>Inkompatibel</a:t>
            </a:r>
            <a:endParaRPr lang="de-DE" altLang="en-US" sz="1400" dirty="0">
              <a:solidFill>
                <a:srgbClr val="000000"/>
              </a:solidFill>
            </a:endParaRPr>
          </a:p>
        </p:txBody>
      </p:sp>
      <p:sp>
        <p:nvSpPr>
          <p:cNvPr id="33797" name="Rectangle 10"/>
          <p:cNvSpPr>
            <a:spLocks noChangeArrowheads="1"/>
          </p:cNvSpPr>
          <p:nvPr/>
        </p:nvSpPr>
        <p:spPr bwMode="auto">
          <a:xfrm>
            <a:off x="179512" y="222250"/>
            <a:ext cx="769152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49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Lucida Sans Unicode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Lucida Sans Unicode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Lucida Sans Unicode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Lucida Sans Unicode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Lucida Sans Unicode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Lucida Sans Unicode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Lucida Sans Unicode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Lucida Sans Unicode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Lucida Sans Unicode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CH" altLang="en-US" sz="2000" dirty="0" smtClean="0">
                <a:solidFill>
                  <a:srgbClr val="000000"/>
                </a:solidFill>
              </a:rPr>
              <a:t>Armutsbekämpfung und Umwelt: Zielkonflikt oder Synergie?</a:t>
            </a:r>
            <a:endParaRPr lang="en-GB" altLang="en-US" sz="2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389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9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6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16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1623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9250" y="765175"/>
            <a:ext cx="4052888" cy="5727700"/>
          </a:xfrm>
          <a:prstGeom prst="rect">
            <a:avLst/>
          </a:prstGeom>
          <a:noFill/>
          <a:ln w="3175" algn="ctr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6464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8613" y="765175"/>
            <a:ext cx="4090987" cy="5743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366713" y="908050"/>
            <a:ext cx="3581430" cy="53860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Lucida Sans Unicode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Lucida Sans Unicode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Lucida Sans Unicode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Lucida Sans Unicode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Lucida Sans Unicode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Lucida Sans Unicode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Lucida Sans Unicode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Lucida Sans Unicode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Lucida Sans Unicode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003399"/>
                </a:solidFill>
                <a:cs typeface="Arial" pitchFamily="34" charset="0"/>
              </a:rPr>
              <a:t>Contents</a:t>
            </a:r>
            <a:r>
              <a:rPr lang="en-US" sz="2800">
                <a:solidFill>
                  <a:srgbClr val="003399"/>
                </a:solidFill>
                <a:cs typeface="Arial" pitchFamily="34" charset="0"/>
              </a:rPr>
              <a:t>: 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n-US" sz="2000">
                <a:solidFill>
                  <a:srgbClr val="000000"/>
                </a:solidFill>
                <a:cs typeface="Arial" pitchFamily="34" charset="0"/>
              </a:rPr>
              <a:t> </a:t>
            </a:r>
            <a:r>
              <a:rPr lang="en-US" sz="2000">
                <a:solidFill>
                  <a:srgbClr val="006600"/>
                </a:solidFill>
                <a:cs typeface="Arial" pitchFamily="34" charset="0"/>
              </a:rPr>
              <a:t>Geographical overview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n-US" sz="2000">
                <a:solidFill>
                  <a:srgbClr val="000000"/>
                </a:solidFill>
                <a:cs typeface="Arial" pitchFamily="34" charset="0"/>
              </a:rPr>
              <a:t> Demographic </a:t>
            </a:r>
            <a:br>
              <a:rPr lang="en-US" sz="2000">
                <a:solidFill>
                  <a:srgbClr val="000000"/>
                </a:solidFill>
                <a:cs typeface="Arial" pitchFamily="34" charset="0"/>
              </a:rPr>
            </a:br>
            <a:r>
              <a:rPr lang="en-US" sz="2000">
                <a:solidFill>
                  <a:srgbClr val="000000"/>
                </a:solidFill>
                <a:cs typeface="Arial" pitchFamily="34" charset="0"/>
              </a:rPr>
              <a:t>   characteristics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n-US" sz="2000">
                <a:solidFill>
                  <a:srgbClr val="000000"/>
                </a:solidFill>
                <a:cs typeface="Arial" pitchFamily="34" charset="0"/>
              </a:rPr>
              <a:t> Migration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n-US" sz="2000">
                <a:solidFill>
                  <a:srgbClr val="000000"/>
                </a:solidFill>
                <a:cs typeface="Arial" pitchFamily="34" charset="0"/>
              </a:rPr>
              <a:t> Literacy and education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n-US" sz="2000">
                <a:solidFill>
                  <a:srgbClr val="000000"/>
                </a:solidFill>
                <a:cs typeface="Arial" pitchFamily="34" charset="0"/>
              </a:rPr>
              <a:t> Health and disabilities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n-US" sz="2000">
                <a:solidFill>
                  <a:srgbClr val="000000"/>
                </a:solidFill>
                <a:cs typeface="Arial" pitchFamily="34" charset="0"/>
              </a:rPr>
              <a:t> Ethnicity and religion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n-US" sz="2000">
                <a:solidFill>
                  <a:srgbClr val="000000"/>
                </a:solidFill>
                <a:cs typeface="Arial" pitchFamily="34" charset="0"/>
              </a:rPr>
              <a:t> Economic activities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n-US" sz="2000">
                <a:solidFill>
                  <a:srgbClr val="000000"/>
                </a:solidFill>
                <a:cs typeface="Arial" pitchFamily="34" charset="0"/>
              </a:rPr>
              <a:t> Living conditions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n-US" sz="2000">
                <a:solidFill>
                  <a:srgbClr val="000000"/>
                </a:solidFill>
                <a:cs typeface="Arial" pitchFamily="34" charset="0"/>
              </a:rPr>
              <a:t> </a:t>
            </a:r>
            <a:r>
              <a:rPr lang="en-US" sz="2000">
                <a:solidFill>
                  <a:srgbClr val="006600"/>
                </a:solidFill>
                <a:cs typeface="Arial" pitchFamily="34" charset="0"/>
              </a:rPr>
              <a:t>Poverty and inequality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rgbClr val="000000"/>
              </a:solidFill>
              <a:cs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>
                <a:solidFill>
                  <a:srgbClr val="000000"/>
                </a:solidFill>
                <a:cs typeface="Arial" pitchFamily="34" charset="0"/>
              </a:rPr>
              <a:t>Total approx. 75 indicators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>
                <a:solidFill>
                  <a:srgbClr val="000000"/>
                </a:solidFill>
                <a:cs typeface="Arial" pitchFamily="34" charset="0"/>
              </a:rPr>
              <a:t>depicted </a:t>
            </a:r>
            <a:r>
              <a:rPr lang="en-US" sz="2000" u="sng">
                <a:solidFill>
                  <a:srgbClr val="000000"/>
                </a:solidFill>
                <a:cs typeface="Arial" pitchFamily="34" charset="0"/>
              </a:rPr>
              <a:t>at village level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US" sz="2000">
              <a:solidFill>
                <a:srgbClr val="000000"/>
              </a:solidFill>
              <a:cs typeface="Arial" pitchFamily="34" charset="0"/>
            </a:endParaRPr>
          </a:p>
        </p:txBody>
      </p:sp>
      <p:pic>
        <p:nvPicPr>
          <p:cNvPr id="126464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38" y="765175"/>
            <a:ext cx="4056062" cy="5724525"/>
          </a:xfrm>
          <a:prstGeom prst="rect">
            <a:avLst/>
          </a:prstGeom>
          <a:noFill/>
          <a:ln w="3175" algn="ctr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46" name="Title 1"/>
          <p:cNvSpPr>
            <a:spLocks/>
          </p:cNvSpPr>
          <p:nvPr/>
        </p:nvSpPr>
        <p:spPr bwMode="auto">
          <a:xfrm>
            <a:off x="839788" y="173038"/>
            <a:ext cx="7316787" cy="4770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eaLnBrk="0" fontAlgn="base" hangingPunct="0">
              <a:lnSpc>
                <a:spcPts val="4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 b="1">
                <a:solidFill>
                  <a:srgbClr val="000000"/>
                </a:solidFill>
                <a:latin typeface="Lucida Sans Unicode" pitchFamily="34" charset="0"/>
              </a:rPr>
              <a:t>Sozio-öknomischer Atlas von Laos</a:t>
            </a:r>
          </a:p>
        </p:txBody>
      </p:sp>
      <p:sp>
        <p:nvSpPr>
          <p:cNvPr id="8" name="Title 1"/>
          <p:cNvSpPr>
            <a:spLocks/>
          </p:cNvSpPr>
          <p:nvPr/>
        </p:nvSpPr>
        <p:spPr bwMode="auto">
          <a:xfrm>
            <a:off x="7435974" y="6407150"/>
            <a:ext cx="1960562" cy="446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eaLnBrk="0" fontAlgn="base" hangingPunct="0">
              <a:lnSpc>
                <a:spcPts val="4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b="1" u="sng" noProof="1">
                <a:solidFill>
                  <a:srgbClr val="004DA8"/>
                </a:solidFill>
                <a:latin typeface="Lucida Sans Unicode" pitchFamily="34" charset="0"/>
              </a:rPr>
              <a:t>www.laoatlas.net</a:t>
            </a:r>
          </a:p>
        </p:txBody>
      </p:sp>
    </p:spTree>
    <p:extLst>
      <p:ext uri="{BB962C8B-B14F-4D97-AF65-F5344CB8AC3E}">
        <p14:creationId xmlns:p14="http://schemas.microsoft.com/office/powerpoint/2010/main" val="771957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6" dur="1000"/>
                                        <p:tgtEl>
                                          <p:spTgt spid="12646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64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4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1000"/>
                                        <p:tgtEl>
                                          <p:spTgt spid="1264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88925" y="609600"/>
            <a:ext cx="7239000" cy="508000"/>
          </a:xfrm>
          <a:noFill/>
        </p:spPr>
        <p:txBody>
          <a:bodyPr/>
          <a:lstStyle/>
          <a:p>
            <a:pPr algn="ctr"/>
            <a:r>
              <a:rPr lang="de-CH" smtClean="0">
                <a:solidFill>
                  <a:schemeClr val="tx1"/>
                </a:solidFill>
              </a:rPr>
              <a:t>Armutsraten und Armutsinzidenz</a:t>
            </a:r>
          </a:p>
        </p:txBody>
      </p:sp>
      <p:pic>
        <p:nvPicPr>
          <p:cNvPr id="12292" name="Picture 4" descr="Atlas_I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88" y="1676400"/>
            <a:ext cx="3881437" cy="4713288"/>
          </a:xfrm>
          <a:prstGeom prst="rect">
            <a:avLst/>
          </a:prstGeom>
          <a:noFill/>
          <a:ln w="31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3" name="Picture 5" descr="Atlas_I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88" y="4713288"/>
            <a:ext cx="2254250" cy="1676400"/>
          </a:xfrm>
          <a:prstGeom prst="rect">
            <a:avLst/>
          </a:prstGeom>
          <a:noFill/>
          <a:ln w="31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68742" name="Picture 6" descr="map_I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750" y="1674813"/>
            <a:ext cx="3876675" cy="4695825"/>
          </a:xfrm>
          <a:prstGeom prst="rect">
            <a:avLst/>
          </a:prstGeom>
          <a:noFill/>
          <a:ln w="31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295" name="Rectangle 7"/>
          <p:cNvSpPr>
            <a:spLocks noChangeArrowheads="1"/>
          </p:cNvSpPr>
          <p:nvPr/>
        </p:nvSpPr>
        <p:spPr bwMode="auto">
          <a:xfrm>
            <a:off x="26988" y="4681538"/>
            <a:ext cx="2155825" cy="170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rgbClr val="0033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Lucida Sans Unicode" pitchFamily="34" charset="0"/>
            </a:endParaRPr>
          </a:p>
        </p:txBody>
      </p:sp>
      <p:sp>
        <p:nvSpPr>
          <p:cNvPr id="1268745" name="Rectangle 9"/>
          <p:cNvSpPr>
            <a:spLocks noChangeArrowheads="1"/>
          </p:cNvSpPr>
          <p:nvPr/>
        </p:nvSpPr>
        <p:spPr bwMode="auto">
          <a:xfrm>
            <a:off x="3962400" y="4681538"/>
            <a:ext cx="2155825" cy="1708150"/>
          </a:xfrm>
          <a:prstGeom prst="rect">
            <a:avLst/>
          </a:prstGeom>
          <a:solidFill>
            <a:schemeClr val="bg2"/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Lucida Sans Unicode" pitchFamily="34" charset="0"/>
            </a:endParaRPr>
          </a:p>
        </p:txBody>
      </p:sp>
      <p:pic>
        <p:nvPicPr>
          <p:cNvPr id="1268746" name="Picture 10" descr="map_I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8300" y="5043488"/>
            <a:ext cx="1909763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itle 1"/>
          <p:cNvSpPr>
            <a:spLocks/>
          </p:cNvSpPr>
          <p:nvPr/>
        </p:nvSpPr>
        <p:spPr bwMode="auto">
          <a:xfrm>
            <a:off x="7435974" y="6407150"/>
            <a:ext cx="1960562" cy="446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eaLnBrk="0" fontAlgn="base" hangingPunct="0">
              <a:lnSpc>
                <a:spcPts val="4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b="1" u="sng" noProof="1">
                <a:solidFill>
                  <a:srgbClr val="004DA8"/>
                </a:solidFill>
                <a:latin typeface="Lucida Sans Unicode" pitchFamily="34" charset="0"/>
              </a:rPr>
              <a:t>www.laoatlas.net</a:t>
            </a:r>
          </a:p>
        </p:txBody>
      </p:sp>
    </p:spTree>
    <p:extLst>
      <p:ext uri="{BB962C8B-B14F-4D97-AF65-F5344CB8AC3E}">
        <p14:creationId xmlns:p14="http://schemas.microsoft.com/office/powerpoint/2010/main" val="177421867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8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68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8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268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8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268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874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M E\Desktop\DI_banne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6576" y="-7434"/>
            <a:ext cx="9189720" cy="1145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D:\Lao\PROJECTS\DECIDE_INFO\web_site\DECIDE-COVER6-web-images\Logo_CDE_neu_opt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399" y="5715000"/>
            <a:ext cx="960706" cy="1005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846320"/>
          </a:xfrm>
        </p:spPr>
        <p:txBody>
          <a:bodyPr>
            <a:normAutofit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en-US" sz="2400" b="1" dirty="0" smtClean="0"/>
              <a:t>Background of DECIDE – making information available</a:t>
            </a:r>
          </a:p>
          <a:p>
            <a:pPr>
              <a:spcAft>
                <a:spcPts val="1200"/>
              </a:spcAft>
            </a:pPr>
            <a:r>
              <a:rPr lang="en-US" sz="2400" dirty="0" smtClean="0"/>
              <a:t>View</a:t>
            </a:r>
          </a:p>
          <a:p>
            <a:pPr>
              <a:spcAft>
                <a:spcPts val="1200"/>
              </a:spcAft>
            </a:pPr>
            <a:r>
              <a:rPr lang="en-US" sz="2400" dirty="0" smtClean="0"/>
              <a:t>Analyze</a:t>
            </a:r>
          </a:p>
          <a:p>
            <a:pPr>
              <a:spcAft>
                <a:spcPts val="1200"/>
              </a:spcAft>
            </a:pPr>
            <a:r>
              <a:rPr lang="en-US" sz="2400" dirty="0" smtClean="0"/>
              <a:t>Download</a:t>
            </a:r>
          </a:p>
          <a:p>
            <a:pPr marL="0" indent="0">
              <a:spcAft>
                <a:spcPts val="1200"/>
              </a:spcAft>
              <a:buNone/>
            </a:pPr>
            <a:endParaRPr lang="en-US" sz="2400" dirty="0" smtClean="0"/>
          </a:p>
        </p:txBody>
      </p:sp>
      <p:pic>
        <p:nvPicPr>
          <p:cNvPr id="3075" name="Picture 3" descr="D:\Lao\PROJECTS\DECIDE_INFO\web_site\Screenshots\MapViewer-Choropleth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981200"/>
            <a:ext cx="6574319" cy="3807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D:\Lao\PROJECTS\DECIDE_INFO\web_site\Screenshots\MapViewer-DotDensity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981200"/>
            <a:ext cx="6574319" cy="3807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D:\Lao\PROJECTS\DECIDE_INFO\web_site\Screenshots\GIS-Selection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981200"/>
            <a:ext cx="6574319" cy="3807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5622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ChangeArrowheads="1"/>
          </p:cNvSpPr>
          <p:nvPr/>
        </p:nvSpPr>
        <p:spPr bwMode="auto">
          <a:xfrm>
            <a:off x="381000" y="3990975"/>
            <a:ext cx="3240088" cy="1922463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400" b="1">
                <a:solidFill>
                  <a:schemeClr val="tx1"/>
                </a:solidFill>
                <a:latin typeface="Lucida Sans Unicode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Lucida Sans Unicode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Lucida Sans Unicode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Lucida Sans Unicode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Lucida Sans Unicode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Lucida Sans Unicode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Lucida Sans Unicode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Lucida Sans Unicode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Lucida Sans Unicode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000000"/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482600" y="4568031"/>
            <a:ext cx="674688" cy="425450"/>
            <a:chOff x="482600" y="4532313"/>
            <a:chExt cx="674688" cy="425450"/>
          </a:xfrm>
        </p:grpSpPr>
        <p:sp>
          <p:nvSpPr>
            <p:cNvPr id="46083" name="Oval 3"/>
            <p:cNvSpPr>
              <a:spLocks noChangeArrowheads="1"/>
            </p:cNvSpPr>
            <p:nvPr/>
          </p:nvSpPr>
          <p:spPr bwMode="auto">
            <a:xfrm>
              <a:off x="560388" y="4570413"/>
              <a:ext cx="88900" cy="88900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/>
          </p:spPr>
          <p:txBody>
            <a:bodyPr wrap="none" anchor="ctr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altLang="en-US">
                <a:solidFill>
                  <a:srgbClr val="000000"/>
                </a:solidFill>
              </a:endParaRPr>
            </a:p>
          </p:txBody>
        </p:sp>
        <p:sp>
          <p:nvSpPr>
            <p:cNvPr id="46084" name="Oval 4"/>
            <p:cNvSpPr>
              <a:spLocks noChangeArrowheads="1"/>
            </p:cNvSpPr>
            <p:nvPr/>
          </p:nvSpPr>
          <p:spPr bwMode="auto">
            <a:xfrm>
              <a:off x="728663" y="4699000"/>
              <a:ext cx="88900" cy="88900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/>
          </p:spPr>
          <p:txBody>
            <a:bodyPr wrap="none" anchor="ctr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altLang="en-US">
                <a:solidFill>
                  <a:srgbClr val="000000"/>
                </a:solidFill>
              </a:endParaRPr>
            </a:p>
          </p:txBody>
        </p:sp>
        <p:sp>
          <p:nvSpPr>
            <p:cNvPr id="46085" name="Oval 5"/>
            <p:cNvSpPr>
              <a:spLocks noChangeArrowheads="1"/>
            </p:cNvSpPr>
            <p:nvPr/>
          </p:nvSpPr>
          <p:spPr bwMode="auto">
            <a:xfrm>
              <a:off x="869950" y="4684713"/>
              <a:ext cx="88900" cy="88900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/>
          </p:spPr>
          <p:txBody>
            <a:bodyPr wrap="none" anchor="ctr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altLang="en-US">
                <a:solidFill>
                  <a:srgbClr val="000000"/>
                </a:solidFill>
              </a:endParaRPr>
            </a:p>
          </p:txBody>
        </p:sp>
        <p:sp>
          <p:nvSpPr>
            <p:cNvPr id="46086" name="Oval 6"/>
            <p:cNvSpPr>
              <a:spLocks noChangeArrowheads="1"/>
            </p:cNvSpPr>
            <p:nvPr/>
          </p:nvSpPr>
          <p:spPr bwMode="auto">
            <a:xfrm>
              <a:off x="573088" y="4738688"/>
              <a:ext cx="88900" cy="88900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/>
          </p:spPr>
          <p:txBody>
            <a:bodyPr wrap="none" anchor="ctr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altLang="en-US">
                <a:solidFill>
                  <a:srgbClr val="000000"/>
                </a:solidFill>
              </a:endParaRPr>
            </a:p>
          </p:txBody>
        </p:sp>
        <p:sp>
          <p:nvSpPr>
            <p:cNvPr id="46087" name="Oval 7"/>
            <p:cNvSpPr>
              <a:spLocks noChangeArrowheads="1"/>
            </p:cNvSpPr>
            <p:nvPr/>
          </p:nvSpPr>
          <p:spPr bwMode="auto">
            <a:xfrm>
              <a:off x="742950" y="4559300"/>
              <a:ext cx="88900" cy="88900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/>
          </p:spPr>
          <p:txBody>
            <a:bodyPr wrap="none" anchor="ctr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altLang="en-US">
                <a:solidFill>
                  <a:srgbClr val="000000"/>
                </a:solidFill>
              </a:endParaRPr>
            </a:p>
          </p:txBody>
        </p:sp>
        <p:sp>
          <p:nvSpPr>
            <p:cNvPr id="46088" name="Oval 8"/>
            <p:cNvSpPr>
              <a:spLocks noChangeArrowheads="1"/>
            </p:cNvSpPr>
            <p:nvPr/>
          </p:nvSpPr>
          <p:spPr bwMode="auto">
            <a:xfrm>
              <a:off x="798513" y="4808538"/>
              <a:ext cx="88900" cy="88900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/>
          </p:spPr>
          <p:txBody>
            <a:bodyPr wrap="none" anchor="ctr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altLang="en-US">
                <a:solidFill>
                  <a:srgbClr val="000000"/>
                </a:solidFill>
              </a:endParaRPr>
            </a:p>
          </p:txBody>
        </p:sp>
        <p:sp>
          <p:nvSpPr>
            <p:cNvPr id="46089" name="Rectangle 9"/>
            <p:cNvSpPr>
              <a:spLocks noChangeArrowheads="1"/>
            </p:cNvSpPr>
            <p:nvPr/>
          </p:nvSpPr>
          <p:spPr bwMode="auto">
            <a:xfrm>
              <a:off x="482600" y="4532313"/>
              <a:ext cx="674688" cy="425450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altLang="en-US">
                <a:solidFill>
                  <a:srgbClr val="000000"/>
                </a:solidFill>
              </a:endParaRPr>
            </a:p>
          </p:txBody>
        </p:sp>
        <p:sp>
          <p:nvSpPr>
            <p:cNvPr id="46090" name="Oval 10"/>
            <p:cNvSpPr>
              <a:spLocks noChangeArrowheads="1"/>
            </p:cNvSpPr>
            <p:nvPr/>
          </p:nvSpPr>
          <p:spPr bwMode="auto">
            <a:xfrm>
              <a:off x="984250" y="4583113"/>
              <a:ext cx="88900" cy="88900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/>
          </p:spPr>
          <p:txBody>
            <a:bodyPr wrap="none" anchor="ctr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altLang="en-US">
                <a:solidFill>
                  <a:srgbClr val="000000"/>
                </a:solidFill>
              </a:endParaRPr>
            </a:p>
          </p:txBody>
        </p:sp>
        <p:sp>
          <p:nvSpPr>
            <p:cNvPr id="46091" name="Oval 11"/>
            <p:cNvSpPr>
              <a:spLocks noChangeArrowheads="1"/>
            </p:cNvSpPr>
            <p:nvPr/>
          </p:nvSpPr>
          <p:spPr bwMode="auto">
            <a:xfrm>
              <a:off x="1001713" y="4799013"/>
              <a:ext cx="88900" cy="88900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/>
          </p:spPr>
          <p:txBody>
            <a:bodyPr wrap="none" anchor="ctr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484188" y="5191125"/>
            <a:ext cx="674687" cy="425450"/>
            <a:chOff x="484188" y="5168900"/>
            <a:chExt cx="674687" cy="425450"/>
          </a:xfrm>
        </p:grpSpPr>
        <p:sp>
          <p:nvSpPr>
            <p:cNvPr id="46092" name="Oval 12"/>
            <p:cNvSpPr>
              <a:spLocks noChangeArrowheads="1"/>
            </p:cNvSpPr>
            <p:nvPr/>
          </p:nvSpPr>
          <p:spPr bwMode="auto">
            <a:xfrm>
              <a:off x="561975" y="5207000"/>
              <a:ext cx="88900" cy="88900"/>
            </a:xfrm>
            <a:prstGeom prst="ellipse">
              <a:avLst/>
            </a:prstGeom>
            <a:solidFill>
              <a:srgbClr val="0000FF"/>
            </a:soli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altLang="en-US">
                <a:solidFill>
                  <a:srgbClr val="000000"/>
                </a:solidFill>
              </a:endParaRPr>
            </a:p>
          </p:txBody>
        </p:sp>
        <p:sp>
          <p:nvSpPr>
            <p:cNvPr id="46093" name="Oval 13"/>
            <p:cNvSpPr>
              <a:spLocks noChangeArrowheads="1"/>
            </p:cNvSpPr>
            <p:nvPr/>
          </p:nvSpPr>
          <p:spPr bwMode="auto">
            <a:xfrm>
              <a:off x="730250" y="5335588"/>
              <a:ext cx="88900" cy="88900"/>
            </a:xfrm>
            <a:prstGeom prst="ellipse">
              <a:avLst/>
            </a:prstGeom>
            <a:solidFill>
              <a:srgbClr val="0000FF"/>
            </a:soli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altLang="en-US">
                <a:solidFill>
                  <a:srgbClr val="000000"/>
                </a:solidFill>
              </a:endParaRPr>
            </a:p>
          </p:txBody>
        </p:sp>
        <p:sp>
          <p:nvSpPr>
            <p:cNvPr id="46094" name="Oval 14"/>
            <p:cNvSpPr>
              <a:spLocks noChangeArrowheads="1"/>
            </p:cNvSpPr>
            <p:nvPr/>
          </p:nvSpPr>
          <p:spPr bwMode="auto">
            <a:xfrm>
              <a:off x="871538" y="5321300"/>
              <a:ext cx="88900" cy="88900"/>
            </a:xfrm>
            <a:prstGeom prst="ellipse">
              <a:avLst/>
            </a:prstGeom>
            <a:solidFill>
              <a:srgbClr val="0000FF"/>
            </a:soli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altLang="en-US">
                <a:solidFill>
                  <a:srgbClr val="000000"/>
                </a:solidFill>
              </a:endParaRPr>
            </a:p>
          </p:txBody>
        </p:sp>
        <p:sp>
          <p:nvSpPr>
            <p:cNvPr id="46095" name="Oval 15"/>
            <p:cNvSpPr>
              <a:spLocks noChangeArrowheads="1"/>
            </p:cNvSpPr>
            <p:nvPr/>
          </p:nvSpPr>
          <p:spPr bwMode="auto">
            <a:xfrm>
              <a:off x="574675" y="5375275"/>
              <a:ext cx="88900" cy="88900"/>
            </a:xfrm>
            <a:prstGeom prst="ellipse">
              <a:avLst/>
            </a:prstGeom>
            <a:solidFill>
              <a:srgbClr val="0000FF"/>
            </a:soli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altLang="en-US">
                <a:solidFill>
                  <a:srgbClr val="000000"/>
                </a:solidFill>
              </a:endParaRPr>
            </a:p>
          </p:txBody>
        </p:sp>
        <p:sp>
          <p:nvSpPr>
            <p:cNvPr id="46096" name="Oval 16"/>
            <p:cNvSpPr>
              <a:spLocks noChangeArrowheads="1"/>
            </p:cNvSpPr>
            <p:nvPr/>
          </p:nvSpPr>
          <p:spPr bwMode="auto">
            <a:xfrm>
              <a:off x="744538" y="5195888"/>
              <a:ext cx="88900" cy="88900"/>
            </a:xfrm>
            <a:prstGeom prst="ellipse">
              <a:avLst/>
            </a:prstGeom>
            <a:solidFill>
              <a:srgbClr val="0000FF"/>
            </a:soli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altLang="en-US">
                <a:solidFill>
                  <a:srgbClr val="000000"/>
                </a:solidFill>
              </a:endParaRPr>
            </a:p>
          </p:txBody>
        </p:sp>
        <p:sp>
          <p:nvSpPr>
            <p:cNvPr id="46097" name="Oval 17"/>
            <p:cNvSpPr>
              <a:spLocks noChangeArrowheads="1"/>
            </p:cNvSpPr>
            <p:nvPr/>
          </p:nvSpPr>
          <p:spPr bwMode="auto">
            <a:xfrm>
              <a:off x="800100" y="5445125"/>
              <a:ext cx="88900" cy="88900"/>
            </a:xfrm>
            <a:prstGeom prst="ellipse">
              <a:avLst/>
            </a:prstGeom>
            <a:solidFill>
              <a:srgbClr val="0000FF"/>
            </a:soli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altLang="en-US">
                <a:solidFill>
                  <a:srgbClr val="000000"/>
                </a:solidFill>
              </a:endParaRPr>
            </a:p>
          </p:txBody>
        </p:sp>
        <p:sp>
          <p:nvSpPr>
            <p:cNvPr id="46098" name="Rectangle 18"/>
            <p:cNvSpPr>
              <a:spLocks noChangeArrowheads="1"/>
            </p:cNvSpPr>
            <p:nvPr/>
          </p:nvSpPr>
          <p:spPr bwMode="auto">
            <a:xfrm>
              <a:off x="484188" y="5168900"/>
              <a:ext cx="674687" cy="425450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altLang="en-US">
                <a:solidFill>
                  <a:srgbClr val="000000"/>
                </a:solidFill>
              </a:endParaRPr>
            </a:p>
          </p:txBody>
        </p:sp>
        <p:sp>
          <p:nvSpPr>
            <p:cNvPr id="46099" name="Oval 19"/>
            <p:cNvSpPr>
              <a:spLocks noChangeArrowheads="1"/>
            </p:cNvSpPr>
            <p:nvPr/>
          </p:nvSpPr>
          <p:spPr bwMode="auto">
            <a:xfrm>
              <a:off x="985838" y="5219700"/>
              <a:ext cx="88900" cy="88900"/>
            </a:xfrm>
            <a:prstGeom prst="ellipse">
              <a:avLst/>
            </a:prstGeom>
            <a:solidFill>
              <a:srgbClr val="0000FF"/>
            </a:soli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altLang="en-US">
                <a:solidFill>
                  <a:srgbClr val="000000"/>
                </a:solidFill>
              </a:endParaRPr>
            </a:p>
          </p:txBody>
        </p:sp>
        <p:sp>
          <p:nvSpPr>
            <p:cNvPr id="46100" name="Oval 20"/>
            <p:cNvSpPr>
              <a:spLocks noChangeArrowheads="1"/>
            </p:cNvSpPr>
            <p:nvPr/>
          </p:nvSpPr>
          <p:spPr bwMode="auto">
            <a:xfrm>
              <a:off x="1003300" y="5435600"/>
              <a:ext cx="88900" cy="88900"/>
            </a:xfrm>
            <a:prstGeom prst="ellipse">
              <a:avLst/>
            </a:prstGeom>
            <a:solidFill>
              <a:srgbClr val="0000FF"/>
            </a:solidFill>
            <a:ln w="9525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Lucida Sans Unicode" pitchFamily="34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altLang="en-US">
                <a:solidFill>
                  <a:srgbClr val="000000"/>
                </a:solidFill>
              </a:endParaRPr>
            </a:p>
          </p:txBody>
        </p:sp>
      </p:grpSp>
      <p:sp>
        <p:nvSpPr>
          <p:cNvPr id="46101" name="Oval 21"/>
          <p:cNvSpPr>
            <a:spLocks noChangeArrowheads="1"/>
          </p:cNvSpPr>
          <p:nvPr/>
        </p:nvSpPr>
        <p:spPr bwMode="auto">
          <a:xfrm>
            <a:off x="727075" y="4308475"/>
            <a:ext cx="88900" cy="889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 w="9525" algn="ctr">
            <a:solidFill>
              <a:schemeClr val="bg2"/>
            </a:solidFill>
            <a:round/>
            <a:headEnd/>
            <a:tailEnd/>
          </a:ln>
          <a:effectLst/>
          <a:extLst/>
        </p:spPr>
        <p:txBody>
          <a:bodyPr wrap="none" anchor="ctr">
            <a:spAutoFit/>
          </a:bodyPr>
          <a:lstStyle>
            <a:lvl1pPr>
              <a:defRPr sz="2400" b="1">
                <a:solidFill>
                  <a:schemeClr val="tx1"/>
                </a:solidFill>
                <a:latin typeface="Lucida Sans Unicode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Lucida Sans Unicode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Lucida Sans Unicode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Lucida Sans Unicode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Lucida Sans Unicode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Lucida Sans Unicode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Lucida Sans Unicode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Lucida Sans Unicode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Lucida Sans Unicode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6102" name="Text Box 22"/>
          <p:cNvSpPr txBox="1">
            <a:spLocks noChangeArrowheads="1"/>
          </p:cNvSpPr>
          <p:nvPr/>
        </p:nvSpPr>
        <p:spPr bwMode="auto">
          <a:xfrm>
            <a:off x="1331912" y="4215607"/>
            <a:ext cx="1411288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l">
              <a:lnSpc>
                <a:spcPct val="95000"/>
              </a:lnSpc>
              <a:spcBef>
                <a:spcPct val="20000"/>
              </a:spcBef>
              <a:buClr>
                <a:schemeClr val="hlink"/>
              </a:buClr>
              <a:buSzPct val="85000"/>
              <a:buFont typeface="Arial" pitchFamily="34" charset="0"/>
              <a:buChar char="&gt;"/>
              <a:defRPr sz="2200">
                <a:solidFill>
                  <a:srgbClr val="333333"/>
                </a:solidFill>
                <a:latin typeface="Arial" pitchFamily="34" charset="0"/>
              </a:defRPr>
            </a:lvl1pPr>
            <a:lvl2pPr marL="742950" indent="-285750" algn="l">
              <a:lnSpc>
                <a:spcPct val="95000"/>
              </a:lnSpc>
              <a:spcBef>
                <a:spcPct val="20000"/>
              </a:spcBef>
              <a:buFont typeface="Arial" pitchFamily="34" charset="0"/>
              <a:buChar char="—"/>
              <a:defRPr sz="2000">
                <a:solidFill>
                  <a:srgbClr val="333333"/>
                </a:solidFill>
                <a:latin typeface="Arial" pitchFamily="34" charset="0"/>
              </a:defRPr>
            </a:lvl2pPr>
            <a:lvl3pPr marL="1143000" indent="-228600" algn="l">
              <a:lnSpc>
                <a:spcPct val="95000"/>
              </a:lnSpc>
              <a:spcBef>
                <a:spcPct val="20000"/>
              </a:spcBef>
              <a:buSzPct val="85000"/>
              <a:buFont typeface="Arial" pitchFamily="34" charset="0"/>
              <a:buChar char="–"/>
              <a:defRPr>
                <a:solidFill>
                  <a:srgbClr val="333333"/>
                </a:solidFill>
                <a:latin typeface="Arial" pitchFamily="34" charset="0"/>
              </a:defRPr>
            </a:lvl3pPr>
            <a:lvl4pPr marL="1600200" indent="-228600" algn="l">
              <a:lnSpc>
                <a:spcPct val="95000"/>
              </a:lnSpc>
              <a:spcBef>
                <a:spcPct val="20000"/>
              </a:spcBef>
              <a:buSzPct val="85000"/>
              <a:buFont typeface="Arial" pitchFamily="34" charset="0"/>
              <a:buChar char="–"/>
              <a:defRPr>
                <a:solidFill>
                  <a:srgbClr val="333333"/>
                </a:solidFill>
                <a:latin typeface="Arial" pitchFamily="34" charset="0"/>
              </a:defRPr>
            </a:lvl4pPr>
            <a:lvl5pPr marL="2057400" indent="-228600" algn="l">
              <a:lnSpc>
                <a:spcPct val="95000"/>
              </a:lnSpc>
              <a:spcBef>
                <a:spcPct val="20000"/>
              </a:spcBef>
              <a:buClr>
                <a:schemeClr val="tx1"/>
              </a:buClr>
              <a:buSzPct val="85000"/>
              <a:buFont typeface="Arial" pitchFamily="34" charset="0"/>
              <a:buChar char="–"/>
              <a:defRPr>
                <a:solidFill>
                  <a:srgbClr val="333333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Arial" pitchFamily="34" charset="0"/>
              <a:buChar char="–"/>
              <a:defRPr>
                <a:solidFill>
                  <a:srgbClr val="333333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Arial" pitchFamily="34" charset="0"/>
              <a:buChar char="–"/>
              <a:defRPr>
                <a:solidFill>
                  <a:srgbClr val="333333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Arial" pitchFamily="34" charset="0"/>
              <a:buChar char="–"/>
              <a:defRPr>
                <a:solidFill>
                  <a:srgbClr val="333333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Arial" pitchFamily="34" charset="0"/>
              <a:buChar char="–"/>
              <a:defRPr>
                <a:solidFill>
                  <a:srgbClr val="333333"/>
                </a:solidFill>
                <a:latin typeface="Arial" pitchFamily="34" charset="0"/>
              </a:defRPr>
            </a:lvl9pPr>
          </a:lstStyle>
          <a:p>
            <a:pPr algn="ctr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de-CH" altLang="en-US" sz="1200">
                <a:solidFill>
                  <a:srgbClr val="000000"/>
                </a:solidFill>
                <a:latin typeface="Lucida Sans Unicode" pitchFamily="34" charset="0"/>
                <a:cs typeface="Arial" pitchFamily="34" charset="0"/>
              </a:rPr>
              <a:t>1 dot = 100 persons</a:t>
            </a:r>
            <a:endParaRPr lang="en-US" altLang="en-US" sz="1200">
              <a:solidFill>
                <a:srgbClr val="000000"/>
              </a:solidFill>
              <a:latin typeface="Lucida Sans Unicode" pitchFamily="34" charset="0"/>
              <a:cs typeface="Arial" pitchFamily="34" charset="0"/>
            </a:endParaRPr>
          </a:p>
        </p:txBody>
      </p:sp>
      <p:sp>
        <p:nvSpPr>
          <p:cNvPr id="46103" name="Text Box 23"/>
          <p:cNvSpPr txBox="1">
            <a:spLocks noChangeArrowheads="1"/>
          </p:cNvSpPr>
          <p:nvPr/>
        </p:nvSpPr>
        <p:spPr bwMode="auto">
          <a:xfrm>
            <a:off x="1203826" y="4549924"/>
            <a:ext cx="237757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l">
              <a:lnSpc>
                <a:spcPct val="95000"/>
              </a:lnSpc>
              <a:spcBef>
                <a:spcPct val="20000"/>
              </a:spcBef>
              <a:buClr>
                <a:schemeClr val="hlink"/>
              </a:buClr>
              <a:buSzPct val="85000"/>
              <a:buFont typeface="Arial" pitchFamily="34" charset="0"/>
              <a:buChar char="&gt;"/>
              <a:defRPr sz="2200">
                <a:solidFill>
                  <a:srgbClr val="333333"/>
                </a:solidFill>
                <a:latin typeface="Arial" pitchFamily="34" charset="0"/>
              </a:defRPr>
            </a:lvl1pPr>
            <a:lvl2pPr marL="742950" indent="-285750" algn="l">
              <a:lnSpc>
                <a:spcPct val="95000"/>
              </a:lnSpc>
              <a:spcBef>
                <a:spcPct val="20000"/>
              </a:spcBef>
              <a:buFont typeface="Arial" pitchFamily="34" charset="0"/>
              <a:buChar char="—"/>
              <a:defRPr sz="2000">
                <a:solidFill>
                  <a:srgbClr val="333333"/>
                </a:solidFill>
                <a:latin typeface="Arial" pitchFamily="34" charset="0"/>
              </a:defRPr>
            </a:lvl2pPr>
            <a:lvl3pPr marL="1143000" indent="-228600" algn="l">
              <a:lnSpc>
                <a:spcPct val="95000"/>
              </a:lnSpc>
              <a:spcBef>
                <a:spcPct val="20000"/>
              </a:spcBef>
              <a:buSzPct val="85000"/>
              <a:buFont typeface="Arial" pitchFamily="34" charset="0"/>
              <a:buChar char="–"/>
              <a:defRPr>
                <a:solidFill>
                  <a:srgbClr val="333333"/>
                </a:solidFill>
                <a:latin typeface="Arial" pitchFamily="34" charset="0"/>
              </a:defRPr>
            </a:lvl3pPr>
            <a:lvl4pPr marL="1600200" indent="-228600" algn="l">
              <a:lnSpc>
                <a:spcPct val="95000"/>
              </a:lnSpc>
              <a:spcBef>
                <a:spcPct val="20000"/>
              </a:spcBef>
              <a:buSzPct val="85000"/>
              <a:buFont typeface="Arial" pitchFamily="34" charset="0"/>
              <a:buChar char="–"/>
              <a:defRPr>
                <a:solidFill>
                  <a:srgbClr val="333333"/>
                </a:solidFill>
                <a:latin typeface="Arial" pitchFamily="34" charset="0"/>
              </a:defRPr>
            </a:lvl4pPr>
            <a:lvl5pPr marL="2057400" indent="-228600" algn="l">
              <a:lnSpc>
                <a:spcPct val="95000"/>
              </a:lnSpc>
              <a:spcBef>
                <a:spcPct val="20000"/>
              </a:spcBef>
              <a:buClr>
                <a:schemeClr val="tx1"/>
              </a:buClr>
              <a:buSzPct val="85000"/>
              <a:buFont typeface="Arial" pitchFamily="34" charset="0"/>
              <a:buChar char="–"/>
              <a:defRPr>
                <a:solidFill>
                  <a:srgbClr val="333333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Arial" pitchFamily="34" charset="0"/>
              <a:buChar char="–"/>
              <a:defRPr>
                <a:solidFill>
                  <a:srgbClr val="333333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Arial" pitchFamily="34" charset="0"/>
              <a:buChar char="–"/>
              <a:defRPr>
                <a:solidFill>
                  <a:srgbClr val="333333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Arial" pitchFamily="34" charset="0"/>
              <a:buChar char="–"/>
              <a:defRPr>
                <a:solidFill>
                  <a:srgbClr val="333333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Arial" pitchFamily="34" charset="0"/>
              <a:buChar char="–"/>
              <a:defRPr>
                <a:solidFill>
                  <a:srgbClr val="333333"/>
                </a:solidFill>
                <a:latin typeface="Arial" pitchFamily="34" charset="0"/>
              </a:defRPr>
            </a:lvl9pPr>
          </a:lstStyle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1200" dirty="0" smtClean="0">
                <a:solidFill>
                  <a:srgbClr val="000000"/>
                </a:solidFill>
                <a:latin typeface="Lucida Sans Unicode" pitchFamily="34" charset="0"/>
                <a:cs typeface="Arial" pitchFamily="34" charset="0"/>
              </a:rPr>
              <a:t>Population of villages </a:t>
            </a:r>
            <a:r>
              <a:rPr lang="en-US" altLang="en-US" sz="1200" u="sng" dirty="0" smtClean="0">
                <a:solidFill>
                  <a:srgbClr val="000000"/>
                </a:solidFill>
                <a:latin typeface="Lucida Sans Unicode" pitchFamily="34" charset="0"/>
                <a:cs typeface="Arial" pitchFamily="34" charset="0"/>
              </a:rPr>
              <a:t>poorer</a:t>
            </a:r>
            <a:r>
              <a:rPr lang="en-US" altLang="en-US" sz="1200" dirty="0" smtClean="0">
                <a:solidFill>
                  <a:srgbClr val="000000"/>
                </a:solidFill>
                <a:latin typeface="Lucida Sans Unicode" pitchFamily="34" charset="0"/>
                <a:cs typeface="Arial" pitchFamily="34" charset="0"/>
              </a:rPr>
              <a:t> </a:t>
            </a:r>
            <a:br>
              <a:rPr lang="en-US" altLang="en-US" sz="1200" dirty="0" smtClean="0">
                <a:solidFill>
                  <a:srgbClr val="000000"/>
                </a:solidFill>
                <a:latin typeface="Lucida Sans Unicode" pitchFamily="34" charset="0"/>
                <a:cs typeface="Arial" pitchFamily="34" charset="0"/>
              </a:rPr>
            </a:br>
            <a:r>
              <a:rPr lang="en-US" altLang="en-US" sz="1200" dirty="0" smtClean="0">
                <a:solidFill>
                  <a:srgbClr val="000000"/>
                </a:solidFill>
                <a:latin typeface="Lucida Sans Unicode" pitchFamily="34" charset="0"/>
                <a:cs typeface="Arial" pitchFamily="34" charset="0"/>
              </a:rPr>
              <a:t>than rural poverty line</a:t>
            </a:r>
            <a:endParaRPr lang="en-US" altLang="en-US" sz="1200" dirty="0">
              <a:solidFill>
                <a:srgbClr val="000000"/>
              </a:solidFill>
              <a:latin typeface="Lucida Sans Unicode" pitchFamily="34" charset="0"/>
              <a:cs typeface="Arial" pitchFamily="34" charset="0"/>
            </a:endParaRPr>
          </a:p>
        </p:txBody>
      </p:sp>
      <p:sp>
        <p:nvSpPr>
          <p:cNvPr id="46104" name="Text Box 24"/>
          <p:cNvSpPr txBox="1">
            <a:spLocks noChangeArrowheads="1"/>
          </p:cNvSpPr>
          <p:nvPr/>
        </p:nvSpPr>
        <p:spPr bwMode="auto">
          <a:xfrm>
            <a:off x="1219970" y="5173018"/>
            <a:ext cx="251383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l">
              <a:lnSpc>
                <a:spcPct val="95000"/>
              </a:lnSpc>
              <a:spcBef>
                <a:spcPct val="20000"/>
              </a:spcBef>
              <a:buClr>
                <a:schemeClr val="hlink"/>
              </a:buClr>
              <a:buSzPct val="85000"/>
              <a:buFont typeface="Arial" pitchFamily="34" charset="0"/>
              <a:buChar char="&gt;"/>
              <a:defRPr sz="2200">
                <a:solidFill>
                  <a:srgbClr val="333333"/>
                </a:solidFill>
                <a:latin typeface="Arial" pitchFamily="34" charset="0"/>
              </a:defRPr>
            </a:lvl1pPr>
            <a:lvl2pPr marL="742950" indent="-285750" algn="l">
              <a:lnSpc>
                <a:spcPct val="95000"/>
              </a:lnSpc>
              <a:spcBef>
                <a:spcPct val="20000"/>
              </a:spcBef>
              <a:buFont typeface="Arial" pitchFamily="34" charset="0"/>
              <a:buChar char="—"/>
              <a:defRPr sz="2000">
                <a:solidFill>
                  <a:srgbClr val="333333"/>
                </a:solidFill>
                <a:latin typeface="Arial" pitchFamily="34" charset="0"/>
              </a:defRPr>
            </a:lvl2pPr>
            <a:lvl3pPr marL="1143000" indent="-228600" algn="l">
              <a:lnSpc>
                <a:spcPct val="95000"/>
              </a:lnSpc>
              <a:spcBef>
                <a:spcPct val="20000"/>
              </a:spcBef>
              <a:buSzPct val="85000"/>
              <a:buFont typeface="Arial" pitchFamily="34" charset="0"/>
              <a:buChar char="–"/>
              <a:defRPr>
                <a:solidFill>
                  <a:srgbClr val="333333"/>
                </a:solidFill>
                <a:latin typeface="Arial" pitchFamily="34" charset="0"/>
              </a:defRPr>
            </a:lvl3pPr>
            <a:lvl4pPr marL="1600200" indent="-228600" algn="l">
              <a:lnSpc>
                <a:spcPct val="95000"/>
              </a:lnSpc>
              <a:spcBef>
                <a:spcPct val="20000"/>
              </a:spcBef>
              <a:buSzPct val="85000"/>
              <a:buFont typeface="Arial" pitchFamily="34" charset="0"/>
              <a:buChar char="–"/>
              <a:defRPr>
                <a:solidFill>
                  <a:srgbClr val="333333"/>
                </a:solidFill>
                <a:latin typeface="Arial" pitchFamily="34" charset="0"/>
              </a:defRPr>
            </a:lvl4pPr>
            <a:lvl5pPr marL="2057400" indent="-228600" algn="l">
              <a:lnSpc>
                <a:spcPct val="95000"/>
              </a:lnSpc>
              <a:spcBef>
                <a:spcPct val="20000"/>
              </a:spcBef>
              <a:buClr>
                <a:schemeClr val="tx1"/>
              </a:buClr>
              <a:buSzPct val="85000"/>
              <a:buFont typeface="Arial" pitchFamily="34" charset="0"/>
              <a:buChar char="–"/>
              <a:defRPr>
                <a:solidFill>
                  <a:srgbClr val="333333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Arial" pitchFamily="34" charset="0"/>
              <a:buChar char="–"/>
              <a:defRPr>
                <a:solidFill>
                  <a:srgbClr val="333333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Arial" pitchFamily="34" charset="0"/>
              <a:buChar char="–"/>
              <a:defRPr>
                <a:solidFill>
                  <a:srgbClr val="333333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Arial" pitchFamily="34" charset="0"/>
              <a:buChar char="–"/>
              <a:defRPr>
                <a:solidFill>
                  <a:srgbClr val="333333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Arial" pitchFamily="34" charset="0"/>
              <a:buChar char="–"/>
              <a:defRPr>
                <a:solidFill>
                  <a:srgbClr val="333333"/>
                </a:solidFill>
                <a:latin typeface="Arial" pitchFamily="34" charset="0"/>
              </a:defRPr>
            </a:lvl9pPr>
          </a:lstStyle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1200" dirty="0" smtClean="0">
                <a:solidFill>
                  <a:srgbClr val="000000"/>
                </a:solidFill>
                <a:latin typeface="Lucida Sans Unicode" pitchFamily="34" charset="0"/>
                <a:cs typeface="Arial" pitchFamily="34" charset="0"/>
              </a:rPr>
              <a:t>Population of villages </a:t>
            </a:r>
            <a:r>
              <a:rPr lang="en-US" altLang="en-US" sz="1200" u="sng" dirty="0" smtClean="0">
                <a:solidFill>
                  <a:srgbClr val="000000"/>
                </a:solidFill>
                <a:latin typeface="Lucida Sans Unicode" pitchFamily="34" charset="0"/>
                <a:cs typeface="Arial" pitchFamily="34" charset="0"/>
              </a:rPr>
              <a:t>wealthier</a:t>
            </a:r>
            <a:r>
              <a:rPr lang="en-US" altLang="en-US" sz="1200" dirty="0" smtClean="0">
                <a:solidFill>
                  <a:srgbClr val="000000"/>
                </a:solidFill>
                <a:latin typeface="Lucida Sans Unicode" pitchFamily="34" charset="0"/>
                <a:cs typeface="Arial" pitchFamily="34" charset="0"/>
              </a:rPr>
              <a:t/>
            </a:r>
            <a:br>
              <a:rPr lang="en-US" altLang="en-US" sz="1200" dirty="0" smtClean="0">
                <a:solidFill>
                  <a:srgbClr val="000000"/>
                </a:solidFill>
                <a:latin typeface="Lucida Sans Unicode" pitchFamily="34" charset="0"/>
                <a:cs typeface="Arial" pitchFamily="34" charset="0"/>
              </a:rPr>
            </a:br>
            <a:r>
              <a:rPr lang="en-US" altLang="en-US" sz="1200" dirty="0" smtClean="0">
                <a:solidFill>
                  <a:srgbClr val="000000"/>
                </a:solidFill>
                <a:latin typeface="Lucida Sans Unicode" pitchFamily="34" charset="0"/>
                <a:cs typeface="Arial" pitchFamily="34" charset="0"/>
              </a:rPr>
              <a:t>than rural poverty line</a:t>
            </a:r>
            <a:endParaRPr lang="en-US" altLang="en-US" sz="1200" dirty="0">
              <a:solidFill>
                <a:srgbClr val="000000"/>
              </a:solidFill>
              <a:latin typeface="Lucida Sans Unicode" pitchFamily="34" charset="0"/>
              <a:cs typeface="Arial" pitchFamily="34" charset="0"/>
            </a:endParaRPr>
          </a:p>
        </p:txBody>
      </p:sp>
      <p:pic>
        <p:nvPicPr>
          <p:cNvPr id="46105" name="Picture 25" descr="legend_mosaic_3_new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9413" y="3963988"/>
            <a:ext cx="3443287" cy="197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106" name="Picture 26" descr="excess-poor-rich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75" y="711200"/>
            <a:ext cx="3743325" cy="2854325"/>
          </a:xfrm>
          <a:prstGeom prst="rect">
            <a:avLst/>
          </a:prstGeom>
          <a:noFill/>
          <a:ln w="31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107" name="Picture 27" descr="mosaic-sitevieist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5425" y="711200"/>
            <a:ext cx="3714750" cy="2828925"/>
          </a:xfrm>
          <a:prstGeom prst="rect">
            <a:avLst/>
          </a:prstGeom>
          <a:noFill/>
          <a:ln w="31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28156" name="Picture 28" descr="mosaic-povert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701413"/>
            <a:ext cx="7559675" cy="6088062"/>
          </a:xfrm>
          <a:prstGeom prst="rect">
            <a:avLst/>
          </a:prstGeom>
          <a:noFill/>
          <a:ln w="31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28157" name="Oval 29"/>
          <p:cNvSpPr>
            <a:spLocks noChangeArrowheads="1"/>
          </p:cNvSpPr>
          <p:nvPr/>
        </p:nvSpPr>
        <p:spPr bwMode="auto">
          <a:xfrm>
            <a:off x="3603625" y="5175250"/>
            <a:ext cx="863600" cy="790575"/>
          </a:xfrm>
          <a:prstGeom prst="ellipse">
            <a:avLst/>
          </a:prstGeom>
          <a:noFill/>
          <a:ln w="2222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400" b="1">
                <a:solidFill>
                  <a:schemeClr val="tx1"/>
                </a:solidFill>
                <a:latin typeface="Lucida Sans Unicode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Lucida Sans Unicode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Lucida Sans Unicode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Lucida Sans Unicode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Lucida Sans Unicode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Lucida Sans Unicode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Lucida Sans Unicode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Lucida Sans Unicode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Lucida Sans Unicode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6110" name="Text Box 30"/>
          <p:cNvSpPr txBox="1">
            <a:spLocks noChangeArrowheads="1"/>
          </p:cNvSpPr>
          <p:nvPr/>
        </p:nvSpPr>
        <p:spPr bwMode="auto">
          <a:xfrm>
            <a:off x="0" y="169863"/>
            <a:ext cx="825817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lnSpc>
                <a:spcPct val="95000"/>
              </a:lnSpc>
              <a:spcBef>
                <a:spcPct val="20000"/>
              </a:spcBef>
              <a:buClr>
                <a:schemeClr val="hlink"/>
              </a:buClr>
              <a:buSzPct val="85000"/>
              <a:buFont typeface="Arial" pitchFamily="34" charset="0"/>
              <a:buChar char="&gt;"/>
              <a:defRPr sz="2200">
                <a:solidFill>
                  <a:srgbClr val="333333"/>
                </a:solidFill>
                <a:latin typeface="Arial" pitchFamily="34" charset="0"/>
              </a:defRPr>
            </a:lvl1pPr>
            <a:lvl2pPr marL="742950" indent="-285750" algn="l">
              <a:lnSpc>
                <a:spcPct val="95000"/>
              </a:lnSpc>
              <a:spcBef>
                <a:spcPct val="20000"/>
              </a:spcBef>
              <a:buFont typeface="Arial" pitchFamily="34" charset="0"/>
              <a:buChar char="—"/>
              <a:defRPr sz="2000">
                <a:solidFill>
                  <a:srgbClr val="333333"/>
                </a:solidFill>
                <a:latin typeface="Arial" pitchFamily="34" charset="0"/>
              </a:defRPr>
            </a:lvl2pPr>
            <a:lvl3pPr marL="1143000" indent="-228600" algn="l">
              <a:lnSpc>
                <a:spcPct val="95000"/>
              </a:lnSpc>
              <a:spcBef>
                <a:spcPct val="20000"/>
              </a:spcBef>
              <a:buSzPct val="85000"/>
              <a:buFont typeface="Arial" pitchFamily="34" charset="0"/>
              <a:buChar char="–"/>
              <a:defRPr>
                <a:solidFill>
                  <a:srgbClr val="333333"/>
                </a:solidFill>
                <a:latin typeface="Arial" pitchFamily="34" charset="0"/>
              </a:defRPr>
            </a:lvl3pPr>
            <a:lvl4pPr marL="1600200" indent="-228600" algn="l">
              <a:lnSpc>
                <a:spcPct val="95000"/>
              </a:lnSpc>
              <a:spcBef>
                <a:spcPct val="20000"/>
              </a:spcBef>
              <a:buSzPct val="85000"/>
              <a:buFont typeface="Arial" pitchFamily="34" charset="0"/>
              <a:buChar char="–"/>
              <a:defRPr>
                <a:solidFill>
                  <a:srgbClr val="333333"/>
                </a:solidFill>
                <a:latin typeface="Arial" pitchFamily="34" charset="0"/>
              </a:defRPr>
            </a:lvl4pPr>
            <a:lvl5pPr marL="2057400" indent="-228600" algn="l">
              <a:lnSpc>
                <a:spcPct val="95000"/>
              </a:lnSpc>
              <a:spcBef>
                <a:spcPct val="20000"/>
              </a:spcBef>
              <a:buClr>
                <a:schemeClr val="tx1"/>
              </a:buClr>
              <a:buSzPct val="85000"/>
              <a:buFont typeface="Arial" pitchFamily="34" charset="0"/>
              <a:buChar char="–"/>
              <a:defRPr>
                <a:solidFill>
                  <a:srgbClr val="333333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Arial" pitchFamily="34" charset="0"/>
              <a:buChar char="–"/>
              <a:defRPr>
                <a:solidFill>
                  <a:srgbClr val="333333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Arial" pitchFamily="34" charset="0"/>
              <a:buChar char="–"/>
              <a:defRPr>
                <a:solidFill>
                  <a:srgbClr val="333333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Arial" pitchFamily="34" charset="0"/>
              <a:buChar char="–"/>
              <a:defRPr>
                <a:solidFill>
                  <a:srgbClr val="333333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5000"/>
              <a:buFont typeface="Arial" pitchFamily="34" charset="0"/>
              <a:buChar char="–"/>
              <a:defRPr>
                <a:solidFill>
                  <a:srgbClr val="333333"/>
                </a:solidFill>
                <a:latin typeface="Arial" pitchFamily="34" charset="0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de-CH" altLang="en-US" sz="2000" b="1" dirty="0" smtClean="0">
                <a:solidFill>
                  <a:srgbClr val="000000"/>
                </a:solidFill>
                <a:latin typeface="Lucida Sans Unicode" pitchFamily="34" charset="0"/>
                <a:cs typeface="Arial" pitchFamily="34" charset="0"/>
              </a:rPr>
              <a:t>Räumliche Muster des Umwelt-Armut Nexus</a:t>
            </a:r>
            <a:endParaRPr lang="en-GB" altLang="en-US" sz="2000" b="1" dirty="0">
              <a:solidFill>
                <a:srgbClr val="000000"/>
              </a:solidFill>
              <a:latin typeface="Lucida Sans Unicode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659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8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28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8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64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87 0.02014 L -0.08004 -0.16597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13281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58" y="-93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56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003 -0.16597 L 0.06354 -0.28542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13281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70" y="-59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56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354 -0.28542 L 0.33368 0.04329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13281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507" y="164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8157" grpId="0" animBg="1"/>
      <p:bldP spid="1328157" grpId="1" animBg="1"/>
      <p:bldP spid="1328157" grpId="2" animBg="1"/>
      <p:bldP spid="1328157" grpId="3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D:\SCREEN_Data\SLLC_Database2010\CPS\Pictures\BaChieng\Dukluk Rubber Co.,LTD\DSC0205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271"/>
          <a:stretch/>
        </p:blipFill>
        <p:spPr bwMode="auto">
          <a:xfrm>
            <a:off x="-152400" y="-6096"/>
            <a:ext cx="9339871" cy="68458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7260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first-page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99458" y="990600"/>
            <a:ext cx="4511014" cy="3184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28600" y="1751623"/>
            <a:ext cx="355097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solidFill>
                  <a:prstClr val="black"/>
                </a:solidFill>
                <a:latin typeface="Arial" charset="0"/>
              </a:rPr>
              <a:t>Founding partners: </a:t>
            </a:r>
            <a:br>
              <a:rPr lang="en-US" sz="2400" dirty="0" smtClean="0">
                <a:solidFill>
                  <a:prstClr val="black"/>
                </a:solidFill>
                <a:latin typeface="Arial" charset="0"/>
              </a:rPr>
            </a:br>
            <a:r>
              <a:rPr lang="en-US" sz="2400" dirty="0" smtClean="0">
                <a:solidFill>
                  <a:prstClr val="black"/>
                </a:solidFill>
                <a:latin typeface="Arial" charset="0"/>
              </a:rPr>
              <a:t>CDE, ILC, CIRAD, GIGA</a:t>
            </a:r>
            <a:endParaRPr lang="en-GB" sz="24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-381000" y="4038598"/>
            <a:ext cx="5334000" cy="2092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914400" indent="-4572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marL="457200" lvl="1" indent="0" eaLnBrk="1" fontAlgn="base" hangingPunct="1">
              <a:spcBef>
                <a:spcPts val="1200"/>
              </a:spcBef>
              <a:spcAft>
                <a:spcPct val="0"/>
              </a:spcAft>
            </a:pPr>
            <a:r>
              <a:rPr lang="de-CH" altLang="en-US" sz="2000" b="1" dirty="0" err="1" smtClean="0">
                <a:solidFill>
                  <a:srgbClr val="3B3B3B"/>
                </a:solidFill>
                <a:latin typeface="Open Sans" pitchFamily="-84" charset="0"/>
              </a:rPr>
              <a:t>Why</a:t>
            </a:r>
            <a:r>
              <a:rPr lang="de-CH" altLang="en-US" sz="2000" dirty="0">
                <a:solidFill>
                  <a:srgbClr val="3B3B3B"/>
                </a:solidFill>
                <a:latin typeface="Open Sans" pitchFamily="-84" charset="0"/>
              </a:rPr>
              <a:t>?</a:t>
            </a:r>
            <a:endParaRPr lang="en-GB" altLang="en-US" sz="2000" dirty="0" smtClean="0">
              <a:solidFill>
                <a:srgbClr val="3B3B3B"/>
              </a:solidFill>
              <a:latin typeface="Open Sans" pitchFamily="-84" charset="0"/>
            </a:endParaRPr>
          </a:p>
          <a:p>
            <a:pPr lvl="1" indent="-360000" eaLnBrk="1" fontAlgn="base" hangingPunct="1">
              <a:spcBef>
                <a:spcPts val="120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GB" altLang="en-US" sz="2000" dirty="0" smtClean="0">
                <a:solidFill>
                  <a:srgbClr val="3B3B3B"/>
                </a:solidFill>
                <a:latin typeface="Open Sans" pitchFamily="-84" charset="0"/>
              </a:rPr>
              <a:t>Open data: visible </a:t>
            </a:r>
            <a:r>
              <a:rPr lang="en-GB" altLang="en-US" sz="2000" dirty="0">
                <a:solidFill>
                  <a:srgbClr val="3B3B3B"/>
                </a:solidFill>
                <a:latin typeface="Open Sans" pitchFamily="-84" charset="0"/>
              </a:rPr>
              <a:t>and </a:t>
            </a:r>
            <a:r>
              <a:rPr lang="en-GB" altLang="en-US" sz="2000" dirty="0" smtClean="0">
                <a:solidFill>
                  <a:srgbClr val="3B3B3B"/>
                </a:solidFill>
                <a:latin typeface="Open Sans" pitchFamily="-84" charset="0"/>
              </a:rPr>
              <a:t>understandable</a:t>
            </a:r>
            <a:endParaRPr lang="en-GB" altLang="en-US" sz="2000" dirty="0">
              <a:solidFill>
                <a:srgbClr val="3B3B3B"/>
              </a:solidFill>
              <a:latin typeface="Open Sans" pitchFamily="-84" charset="0"/>
            </a:endParaRPr>
          </a:p>
          <a:p>
            <a:pPr lvl="1" indent="-360000" eaLnBrk="1" fontAlgn="base" hangingPunct="1">
              <a:spcBef>
                <a:spcPts val="120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GB" altLang="en-US" sz="2000" dirty="0">
                <a:solidFill>
                  <a:srgbClr val="3B3B3B"/>
                </a:solidFill>
                <a:latin typeface="Open Sans" pitchFamily="-84" charset="0"/>
              </a:rPr>
              <a:t>Transparency in </a:t>
            </a:r>
            <a:r>
              <a:rPr lang="en-GB" altLang="en-US" sz="2000" dirty="0" smtClean="0">
                <a:solidFill>
                  <a:srgbClr val="3B3B3B"/>
                </a:solidFill>
                <a:latin typeface="Open Sans" pitchFamily="-84" charset="0"/>
              </a:rPr>
              <a:t>land investment</a:t>
            </a:r>
          </a:p>
          <a:p>
            <a:pPr lvl="1" indent="-360000" eaLnBrk="1" fontAlgn="base" hangingPunct="1">
              <a:spcBef>
                <a:spcPts val="120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GB" altLang="en-US" sz="2000" dirty="0" smtClean="0">
                <a:solidFill>
                  <a:srgbClr val="3B3B3B"/>
                </a:solidFill>
                <a:latin typeface="Open Sans" pitchFamily="-84" charset="0"/>
              </a:rPr>
              <a:t>Participation </a:t>
            </a:r>
            <a:r>
              <a:rPr lang="en-GB" altLang="en-US" sz="2000" dirty="0">
                <a:solidFill>
                  <a:srgbClr val="3B3B3B"/>
                </a:solidFill>
                <a:latin typeface="Open Sans" pitchFamily="-84" charset="0"/>
              </a:rPr>
              <a:t>in building a </a:t>
            </a:r>
            <a:r>
              <a:rPr lang="en-GB" altLang="en-US" sz="2000" dirty="0" smtClean="0">
                <a:solidFill>
                  <a:srgbClr val="3B3B3B"/>
                </a:solidFill>
                <a:latin typeface="Open Sans" pitchFamily="-84" charset="0"/>
              </a:rPr>
              <a:t>database </a:t>
            </a:r>
            <a:endParaRPr lang="en-GB" altLang="en-US" sz="2000" dirty="0">
              <a:solidFill>
                <a:srgbClr val="3B3B3B"/>
              </a:solidFill>
              <a:latin typeface="Open Sans" pitchFamily="-8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355968" y="488520"/>
            <a:ext cx="70324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spcBef>
                <a:spcPts val="1800"/>
              </a:spcBef>
              <a:spcAft>
                <a:spcPct val="0"/>
              </a:spcAft>
            </a:pPr>
            <a:r>
              <a:rPr lang="en-US" kern="0" dirty="0" smtClean="0">
                <a:solidFill>
                  <a:prstClr val="black"/>
                </a:solidFill>
                <a:latin typeface="Arial" charset="0"/>
              </a:rPr>
              <a:t>The </a:t>
            </a:r>
            <a:r>
              <a:rPr lang="en-US" kern="0" dirty="0">
                <a:solidFill>
                  <a:prstClr val="black"/>
                </a:solidFill>
                <a:latin typeface="Arial" charset="0"/>
              </a:rPr>
              <a:t>Land Matrix Global Observatory</a:t>
            </a:r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3962400" y="4038598"/>
            <a:ext cx="5334000" cy="2708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914400" indent="-4572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marL="457200" lvl="1" indent="0" eaLnBrk="1" fontAlgn="base" hangingPunct="1">
              <a:spcBef>
                <a:spcPts val="1200"/>
              </a:spcBef>
              <a:spcAft>
                <a:spcPct val="0"/>
              </a:spcAft>
            </a:pPr>
            <a:r>
              <a:rPr lang="en-US" altLang="en-US" sz="2000" b="1" dirty="0" smtClean="0">
                <a:solidFill>
                  <a:srgbClr val="3B3B3B"/>
                </a:solidFill>
                <a:latin typeface="Open Sans" pitchFamily="-84" charset="0"/>
              </a:rPr>
              <a:t>What and How?</a:t>
            </a:r>
          </a:p>
          <a:p>
            <a:pPr lvl="1" indent="-360000" eaLnBrk="1" fontAlgn="base" hangingPunct="1">
              <a:spcBef>
                <a:spcPts val="120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altLang="en-US" sz="2000" dirty="0" smtClean="0">
                <a:solidFill>
                  <a:srgbClr val="3B3B3B"/>
                </a:solidFill>
                <a:latin typeface="Open Sans" pitchFamily="-84" charset="0"/>
              </a:rPr>
              <a:t>Global information on investor, deal,</a:t>
            </a:r>
            <a:br>
              <a:rPr lang="en-US" altLang="en-US" sz="2000" dirty="0" smtClean="0">
                <a:solidFill>
                  <a:srgbClr val="3B3B3B"/>
                </a:solidFill>
                <a:latin typeface="Open Sans" pitchFamily="-84" charset="0"/>
              </a:rPr>
            </a:br>
            <a:r>
              <a:rPr lang="en-US" altLang="en-US" sz="2000" dirty="0" smtClean="0">
                <a:solidFill>
                  <a:srgbClr val="3B3B3B"/>
                </a:solidFill>
                <a:latin typeface="Open Sans" pitchFamily="-84" charset="0"/>
              </a:rPr>
              <a:t>status, target region</a:t>
            </a:r>
          </a:p>
          <a:p>
            <a:pPr lvl="1" indent="-360000" eaLnBrk="1" fontAlgn="base" hangingPunct="1">
              <a:spcBef>
                <a:spcPts val="120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altLang="en-US" sz="2000" dirty="0" smtClean="0">
                <a:solidFill>
                  <a:srgbClr val="3B3B3B"/>
                </a:solidFill>
                <a:latin typeface="Open Sans" pitchFamily="-84" charset="0"/>
              </a:rPr>
              <a:t>Source: partners networks, research</a:t>
            </a:r>
            <a:br>
              <a:rPr lang="en-US" altLang="en-US" sz="2000" dirty="0" smtClean="0">
                <a:solidFill>
                  <a:srgbClr val="3B3B3B"/>
                </a:solidFill>
                <a:latin typeface="Open Sans" pitchFamily="-84" charset="0"/>
              </a:rPr>
            </a:br>
            <a:r>
              <a:rPr lang="en-US" altLang="en-US" sz="2000" dirty="0" smtClean="0">
                <a:solidFill>
                  <a:srgbClr val="3B3B3B"/>
                </a:solidFill>
                <a:latin typeface="Open Sans" pitchFamily="-84" charset="0"/>
              </a:rPr>
              <a:t>and policy reports, government and </a:t>
            </a:r>
            <a:br>
              <a:rPr lang="en-US" altLang="en-US" sz="2000" dirty="0" smtClean="0">
                <a:solidFill>
                  <a:srgbClr val="3B3B3B"/>
                </a:solidFill>
                <a:latin typeface="Open Sans" pitchFamily="-84" charset="0"/>
              </a:rPr>
            </a:br>
            <a:r>
              <a:rPr lang="en-US" altLang="en-US" sz="2000" dirty="0" smtClean="0">
                <a:solidFill>
                  <a:srgbClr val="3B3B3B"/>
                </a:solidFill>
                <a:latin typeface="Open Sans" pitchFamily="-84" charset="0"/>
              </a:rPr>
              <a:t>company reports, etc. </a:t>
            </a:r>
          </a:p>
          <a:p>
            <a:pPr lvl="1" indent="-360000" eaLnBrk="1" fontAlgn="base" hangingPunct="1">
              <a:spcBef>
                <a:spcPts val="120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altLang="en-US" sz="2000" dirty="0" smtClean="0">
                <a:solidFill>
                  <a:srgbClr val="3B3B3B"/>
                </a:solidFill>
                <a:latin typeface="Open Sans" pitchFamily="-84" charset="0"/>
              </a:rPr>
              <a:t>Crowdsourcing</a:t>
            </a:r>
            <a:endParaRPr lang="en-US" altLang="en-US" sz="2000" dirty="0">
              <a:solidFill>
                <a:srgbClr val="3B3B3B"/>
              </a:solidFill>
              <a:latin typeface="Open Sans" pitchFamily="-8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0461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483923" y="6546830"/>
            <a:ext cx="36965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 smtClean="0">
                <a:solidFill>
                  <a:prstClr val="black"/>
                </a:solidFill>
                <a:latin typeface="Arial" charset="0"/>
              </a:rPr>
              <a:t>Data: September 2014, 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  <a:hlinkClick r:id="rId3"/>
              </a:rPr>
              <a:t>www.landmatrix.org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</a:rPr>
              <a:t> </a:t>
            </a:r>
            <a:endParaRPr lang="en-GB" sz="14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7" name="Text Box 20"/>
          <p:cNvSpPr txBox="1">
            <a:spLocks noChangeArrowheads="1"/>
          </p:cNvSpPr>
          <p:nvPr/>
        </p:nvSpPr>
        <p:spPr bwMode="auto">
          <a:xfrm>
            <a:off x="1000507" y="510433"/>
            <a:ext cx="746759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Lucida Sans Unicode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Lucida Sans Unicode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Lucida Sans Unicode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Lucida Sans Unicode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Lucida Sans Unicode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Lucida Sans Unicode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Lucida Sans Unicode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Lucida Sans Unicode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Lucida Sans Unicode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CH" sz="2000" dirty="0" smtClean="0">
                <a:solidFill>
                  <a:srgbClr val="000000"/>
                </a:solidFill>
                <a:cs typeface="Arial" charset="0"/>
              </a:rPr>
              <a:t>Treiber des globalen  Land Rush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17" t="19755" r="10550" b="3072"/>
          <a:stretch/>
        </p:blipFill>
        <p:spPr bwMode="auto">
          <a:xfrm>
            <a:off x="2103917" y="905401"/>
            <a:ext cx="5260775" cy="50615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693" y="6019800"/>
            <a:ext cx="499335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b="1" dirty="0" smtClean="0">
                <a:solidFill>
                  <a:prstClr val="black"/>
                </a:solidFill>
                <a:latin typeface="Arial" charset="0"/>
              </a:rPr>
              <a:t>Status September 2014:</a:t>
            </a: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prstClr val="black"/>
                </a:solidFill>
                <a:latin typeface="Arial" charset="0"/>
              </a:rPr>
              <a:t>1305 deals, 82 million hectares</a:t>
            </a: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400" dirty="0" err="1" smtClean="0">
                <a:solidFill>
                  <a:prstClr val="black"/>
                </a:solidFill>
                <a:latin typeface="Arial" charset="0"/>
              </a:rPr>
              <a:t>Nahrungsmittel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</a:rPr>
              <a:t> &gt; </a:t>
            </a:r>
            <a:r>
              <a:rPr lang="en-US" sz="1400" dirty="0" err="1" smtClean="0">
                <a:solidFill>
                  <a:prstClr val="black"/>
                </a:solidFill>
                <a:latin typeface="Arial" charset="0"/>
              </a:rPr>
              <a:t>Biotriebstoffe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</a:rPr>
              <a:t> &gt; </a:t>
            </a:r>
            <a:r>
              <a:rPr lang="en-US" sz="1400" dirty="0" err="1" smtClean="0">
                <a:solidFill>
                  <a:prstClr val="black"/>
                </a:solidFill>
                <a:latin typeface="Arial" charset="0"/>
              </a:rPr>
              <a:t>Holz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</a:rPr>
              <a:t> &amp; </a:t>
            </a:r>
            <a:r>
              <a:rPr lang="en-US" sz="1400" dirty="0" err="1" smtClean="0">
                <a:solidFill>
                  <a:prstClr val="black"/>
                </a:solidFill>
                <a:latin typeface="Arial" charset="0"/>
              </a:rPr>
              <a:t>Papier</a:t>
            </a:r>
            <a:r>
              <a:rPr lang="en-US" sz="1400" dirty="0" smtClean="0">
                <a:solidFill>
                  <a:prstClr val="black"/>
                </a:solidFill>
                <a:latin typeface="Arial" charset="0"/>
              </a:rPr>
              <a:t> &gt; </a:t>
            </a:r>
            <a:r>
              <a:rPr lang="en-US" sz="1400" dirty="0" err="1" smtClean="0">
                <a:solidFill>
                  <a:prstClr val="black"/>
                </a:solidFill>
                <a:latin typeface="Arial" charset="0"/>
              </a:rPr>
              <a:t>Andere</a:t>
            </a:r>
            <a:endParaRPr lang="en-GB" sz="1400" dirty="0">
              <a:solidFill>
                <a:prstClr val="black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8808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09600" y="1603594"/>
            <a:ext cx="6302000" cy="4839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52400" y="6477000"/>
            <a:ext cx="16177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dirty="0" smtClean="0">
                <a:solidFill>
                  <a:srgbClr val="000000"/>
                </a:solidFill>
              </a:rPr>
              <a:t>Messerli et al. (2014)</a:t>
            </a:r>
            <a:endParaRPr lang="en-GB" sz="1200" dirty="0">
              <a:solidFill>
                <a:srgbClr val="000000"/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36537" y="304800"/>
            <a:ext cx="7078663" cy="4572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333333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333333"/>
                </a:solidFill>
                <a:latin typeface="Arial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333333"/>
                </a:solidFill>
                <a:latin typeface="Arial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333333"/>
                </a:solidFill>
                <a:latin typeface="Arial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333333"/>
                </a:solidFill>
                <a:latin typeface="Arial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333333"/>
                </a:solidFill>
                <a:latin typeface="Arial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333333"/>
                </a:solidFill>
                <a:latin typeface="Arial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333333"/>
                </a:solidFill>
                <a:latin typeface="Arial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333333"/>
                </a:solidFill>
                <a:latin typeface="Arial" charset="0"/>
              </a:defRPr>
            </a:lvl9pPr>
          </a:lstStyle>
          <a:p>
            <a:pPr algn="ctr"/>
            <a:r>
              <a:rPr lang="de-CH" sz="2400" kern="0" dirty="0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Kombination mit globalen </a:t>
            </a:r>
            <a:r>
              <a:rPr lang="de-CH" sz="2400" kern="0" dirty="0" err="1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Geodaten</a:t>
            </a:r>
            <a:r>
              <a:rPr lang="de-CH" sz="2400" kern="0" dirty="0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 für </a:t>
            </a:r>
            <a:br>
              <a:rPr lang="de-CH" sz="2400" kern="0" dirty="0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</a:br>
            <a:r>
              <a:rPr lang="de-CH" sz="2400" kern="0" dirty="0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erweiterte Analysen </a:t>
            </a:r>
            <a:endParaRPr lang="de-CH" sz="2400" kern="0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3320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125" y="936208"/>
            <a:ext cx="5916892" cy="3518027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203811" y="105211"/>
            <a:ext cx="747352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defTabSz="4572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de-CH" altLang="en-US" sz="2400" b="1" dirty="0" smtClean="0">
                <a:solidFill>
                  <a:srgbClr val="000000"/>
                </a:solidFill>
                <a:latin typeface="Lucida Sans Unicode" pitchFamily="34" charset="0"/>
                <a:cs typeface="Arial" charset="0"/>
              </a:rPr>
              <a:t>Aber: Nicht nur «WAS?» auch «WER?» und «WO?» </a:t>
            </a:r>
            <a:br>
              <a:rPr lang="de-CH" altLang="en-US" sz="2400" b="1" dirty="0" smtClean="0">
                <a:solidFill>
                  <a:srgbClr val="000000"/>
                </a:solidFill>
                <a:latin typeface="Lucida Sans Unicode" pitchFamily="34" charset="0"/>
                <a:cs typeface="Arial" charset="0"/>
              </a:rPr>
            </a:br>
            <a:r>
              <a:rPr lang="de-CH" altLang="en-US" sz="2400" b="1" i="1" dirty="0" smtClean="0">
                <a:solidFill>
                  <a:srgbClr val="000000"/>
                </a:solidFill>
                <a:latin typeface="Lucida Sans Unicode" pitchFamily="34" charset="0"/>
                <a:cs typeface="Arial" charset="0"/>
                <a:sym typeface="Wingdings" panose="05000000000000000000" pitchFamily="2" charset="2"/>
              </a:rPr>
              <a:t> Erfassen komplexer Verbindungen</a:t>
            </a:r>
            <a:endParaRPr lang="en-GB" altLang="en-US" sz="2400" b="1" i="1" dirty="0">
              <a:solidFill>
                <a:srgbClr val="000000"/>
              </a:solidFill>
              <a:latin typeface="Lucida Sans Unicode" pitchFamily="34" charset="0"/>
              <a:cs typeface="Arial" charset="0"/>
            </a:endParaRPr>
          </a:p>
        </p:txBody>
      </p:sp>
      <p:pic>
        <p:nvPicPr>
          <p:cNvPr id="7" name="Picture 2" descr="http://cdn.asiancorrespondent.com/wp-content/uploads/2013/02/CambodiaLandGrabProtes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4572000"/>
            <a:ext cx="4018957" cy="2133139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http://khmer440.com/k/wp-content/uploads/2011/09/landgrab2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4572000"/>
            <a:ext cx="3233936" cy="2150568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9067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285565" y="566876"/>
            <a:ext cx="731001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defTabSz="4572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de-CH" altLang="en-US" sz="2400" b="1" dirty="0" smtClean="0">
                <a:solidFill>
                  <a:srgbClr val="000000"/>
                </a:solidFill>
                <a:latin typeface="Lucida Sans Unicode" pitchFamily="34" charset="0"/>
                <a:cs typeface="Arial" charset="0"/>
              </a:rPr>
              <a:t>Neukonzeption der </a:t>
            </a:r>
            <a:r>
              <a:rPr lang="de-CH" altLang="en-US" sz="2400" b="1" dirty="0" err="1">
                <a:solidFill>
                  <a:srgbClr val="000000"/>
                </a:solidFill>
                <a:latin typeface="Lucida Sans Unicode" pitchFamily="34" charset="0"/>
                <a:cs typeface="Arial" charset="0"/>
              </a:rPr>
              <a:t>c</a:t>
            </a:r>
            <a:r>
              <a:rPr lang="de-CH" altLang="en-US" sz="2400" b="1" dirty="0" err="1" smtClean="0">
                <a:solidFill>
                  <a:srgbClr val="000000"/>
                </a:solidFill>
                <a:latin typeface="Lucida Sans Unicode" pitchFamily="34" charset="0"/>
                <a:cs typeface="Arial" charset="0"/>
              </a:rPr>
              <a:t>rowd-sourced</a:t>
            </a:r>
            <a:r>
              <a:rPr lang="de-CH" altLang="en-US" sz="2400" b="1" dirty="0" smtClean="0">
                <a:solidFill>
                  <a:srgbClr val="000000"/>
                </a:solidFill>
                <a:latin typeface="Lucida Sans Unicode" pitchFamily="34" charset="0"/>
                <a:cs typeface="Arial" charset="0"/>
              </a:rPr>
              <a:t> Plattformen</a:t>
            </a:r>
            <a:endParaRPr lang="de-CH" altLang="en-US" sz="2400" b="1" dirty="0">
              <a:solidFill>
                <a:srgbClr val="000000"/>
              </a:solidFill>
              <a:latin typeface="Lucida Sans Unicode" pitchFamily="34" charset="0"/>
              <a:cs typeface="Arial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17236" y="1443335"/>
            <a:ext cx="2841864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GB" sz="2000" b="1" dirty="0" smtClean="0">
                <a:solidFill>
                  <a:prstClr val="black"/>
                </a:solidFill>
                <a:ea typeface="ＭＳ Ｐゴシック" pitchFamily="34" charset="-128"/>
              </a:rPr>
              <a:t>Who?</a:t>
            </a:r>
          </a:p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GB" sz="1800" dirty="0" smtClean="0">
                <a:solidFill>
                  <a:prstClr val="black"/>
                </a:solidFill>
                <a:ea typeface="ＭＳ Ｐゴシック" pitchFamily="34" charset="-128"/>
              </a:rPr>
              <a:t>(Multiple stakeholders across scales and distance)</a:t>
            </a:r>
            <a:endParaRPr lang="en-GB" sz="1800" dirty="0">
              <a:solidFill>
                <a:prstClr val="black"/>
              </a:solidFill>
              <a:ea typeface="ＭＳ Ｐゴシック" pitchFamily="34" charset="-128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272085" y="1481435"/>
            <a:ext cx="284186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GB" sz="2000" b="1" dirty="0" smtClean="0">
                <a:solidFill>
                  <a:prstClr val="black"/>
                </a:solidFill>
                <a:ea typeface="ＭＳ Ｐゴシック" pitchFamily="34" charset="-128"/>
              </a:rPr>
              <a:t>What?</a:t>
            </a:r>
          </a:p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GB" sz="1800" dirty="0" smtClean="0">
                <a:solidFill>
                  <a:prstClr val="black"/>
                </a:solidFill>
                <a:ea typeface="ＭＳ Ｐゴシック" pitchFamily="34" charset="-128"/>
              </a:rPr>
              <a:t>(Flows of capital, goods,</a:t>
            </a:r>
            <a:br>
              <a:rPr lang="en-GB" sz="1800" dirty="0" smtClean="0">
                <a:solidFill>
                  <a:prstClr val="black"/>
                </a:solidFill>
                <a:ea typeface="ＭＳ Ｐゴシック" pitchFamily="34" charset="-128"/>
              </a:rPr>
            </a:br>
            <a:r>
              <a:rPr lang="en-GB" sz="1800" dirty="0" smtClean="0">
                <a:solidFill>
                  <a:prstClr val="black"/>
                </a:solidFill>
                <a:ea typeface="ＭＳ Ｐゴシック" pitchFamily="34" charset="-128"/>
              </a:rPr>
              <a:t>information)</a:t>
            </a:r>
            <a:endParaRPr lang="en-GB" sz="1800" dirty="0">
              <a:solidFill>
                <a:prstClr val="black"/>
              </a:solidFill>
              <a:ea typeface="ＭＳ Ｐゴシック" pitchFamily="34" charset="-128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158584" y="1481435"/>
            <a:ext cx="284186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GB" sz="2000" b="1" dirty="0" smtClean="0">
                <a:solidFill>
                  <a:prstClr val="black"/>
                </a:solidFill>
                <a:ea typeface="ＭＳ Ｐゴシック" pitchFamily="34" charset="-128"/>
              </a:rPr>
              <a:t>Where?</a:t>
            </a:r>
          </a:p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GB" sz="1800" dirty="0" smtClean="0">
                <a:solidFill>
                  <a:prstClr val="black"/>
                </a:solidFill>
                <a:ea typeface="ＭＳ Ｐゴシック" pitchFamily="34" charset="-128"/>
              </a:rPr>
              <a:t>(Places, areas, etc.)</a:t>
            </a:r>
            <a:endParaRPr lang="en-GB" sz="1800" dirty="0">
              <a:solidFill>
                <a:prstClr val="black"/>
              </a:solidFill>
              <a:ea typeface="ＭＳ Ｐゴシック" pitchFamily="34" charset="-128"/>
            </a:endParaRPr>
          </a:p>
        </p:txBody>
      </p:sp>
      <p:sp>
        <p:nvSpPr>
          <p:cNvPr id="31" name="Rounded Rectangle 30"/>
          <p:cNvSpPr/>
          <p:nvPr/>
        </p:nvSpPr>
        <p:spPr>
          <a:xfrm>
            <a:off x="3289300" y="3479800"/>
            <a:ext cx="2628900" cy="482600"/>
          </a:xfrm>
          <a:prstGeom prst="roundRect">
            <a:avLst/>
          </a:prstGeom>
          <a:gradFill rotWithShape="1">
            <a:gsLst>
              <a:gs pos="0">
                <a:srgbClr val="F79646">
                  <a:tint val="100000"/>
                  <a:shade val="100000"/>
                  <a:satMod val="130000"/>
                </a:srgbClr>
              </a:gs>
              <a:gs pos="100000">
                <a:srgbClr val="F79646">
                  <a:tint val="50000"/>
                  <a:shade val="100000"/>
                  <a:satMod val="350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algn="ctr" defTabSz="457200">
              <a:defRPr/>
            </a:pPr>
            <a:r>
              <a:rPr lang="en-GB" sz="1800" b="1" kern="0" dirty="0" smtClean="0">
                <a:solidFill>
                  <a:prstClr val="white"/>
                </a:solidFill>
                <a:latin typeface="Calibri"/>
              </a:rPr>
              <a:t>Investments into rubber</a:t>
            </a:r>
          </a:p>
        </p:txBody>
      </p:sp>
      <p:sp>
        <p:nvSpPr>
          <p:cNvPr id="33" name="Isosceles Triangle 32"/>
          <p:cNvSpPr/>
          <p:nvPr/>
        </p:nvSpPr>
        <p:spPr>
          <a:xfrm>
            <a:off x="997206" y="2921000"/>
            <a:ext cx="811332" cy="660400"/>
          </a:xfrm>
          <a:prstGeom prst="triangle">
            <a:avLst/>
          </a:prstGeom>
          <a:gradFill rotWithShape="1">
            <a:gsLst>
              <a:gs pos="0">
                <a:srgbClr val="4F81BD">
                  <a:tint val="100000"/>
                  <a:shade val="100000"/>
                  <a:satMod val="130000"/>
                </a:srgbClr>
              </a:gs>
              <a:gs pos="100000">
                <a:srgbClr val="4F81BD">
                  <a:tint val="50000"/>
                  <a:shade val="100000"/>
                  <a:satMod val="350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b"/>
          <a:lstStyle/>
          <a:p>
            <a:pPr algn="ctr" defTabSz="457200">
              <a:defRPr/>
            </a:pPr>
            <a:r>
              <a:rPr lang="en-GB" sz="3200" b="1" kern="0" dirty="0" smtClean="0">
                <a:solidFill>
                  <a:prstClr val="white"/>
                </a:solidFill>
                <a:latin typeface="Calibri"/>
              </a:rPr>
              <a:t>A</a:t>
            </a:r>
            <a:endParaRPr lang="en-GB" sz="1400" b="1" kern="0" dirty="0" smtClea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4" name="Oval 33"/>
          <p:cNvSpPr/>
          <p:nvPr/>
        </p:nvSpPr>
        <p:spPr>
          <a:xfrm>
            <a:off x="6921500" y="2870200"/>
            <a:ext cx="1295400" cy="720000"/>
          </a:xfrm>
          <a:prstGeom prst="ellipse">
            <a:avLst/>
          </a:prstGeom>
          <a:gradFill rotWithShape="1">
            <a:gsLst>
              <a:gs pos="0">
                <a:srgbClr val="9BBB59">
                  <a:tint val="100000"/>
                  <a:shade val="100000"/>
                  <a:satMod val="130000"/>
                </a:srgbClr>
              </a:gs>
              <a:gs pos="100000">
                <a:srgbClr val="9BBB59">
                  <a:tint val="50000"/>
                  <a:shade val="100000"/>
                  <a:satMod val="350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lIns="36000" rIns="36000" rtlCol="0" anchor="ctr"/>
          <a:lstStyle/>
          <a:p>
            <a:pPr algn="ctr" defTabSz="457200">
              <a:defRPr/>
            </a:pPr>
            <a:r>
              <a:rPr lang="en-GB" sz="1800" b="1" kern="0" dirty="0" smtClean="0">
                <a:solidFill>
                  <a:prstClr val="black"/>
                </a:solidFill>
                <a:latin typeface="Calibri"/>
              </a:rPr>
              <a:t>Village</a:t>
            </a:r>
          </a:p>
        </p:txBody>
      </p:sp>
      <p:cxnSp>
        <p:nvCxnSpPr>
          <p:cNvPr id="35" name="Straight Arrow Connector 34"/>
          <p:cNvCxnSpPr>
            <a:endCxn id="31" idx="1"/>
          </p:cNvCxnSpPr>
          <p:nvPr/>
        </p:nvCxnSpPr>
        <p:spPr>
          <a:xfrm>
            <a:off x="1807070" y="3568700"/>
            <a:ext cx="1482230" cy="152400"/>
          </a:xfrm>
          <a:prstGeom prst="straightConnector1">
            <a:avLst/>
          </a:prstGeom>
          <a:noFill/>
          <a:ln w="38100" cap="flat" cmpd="sng" algn="ctr">
            <a:solidFill>
              <a:sysClr val="windowText" lastClr="000000"/>
            </a:solidFill>
            <a:prstDash val="solid"/>
            <a:headEnd type="triangle" w="lg" len="lg"/>
            <a:tailEnd type="triangle" w="lg" len="lg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36" name="Straight Arrow Connector 35"/>
          <p:cNvCxnSpPr>
            <a:endCxn id="34" idx="2"/>
          </p:cNvCxnSpPr>
          <p:nvPr/>
        </p:nvCxnSpPr>
        <p:spPr>
          <a:xfrm flipV="1">
            <a:off x="5918200" y="3230200"/>
            <a:ext cx="1003300" cy="490900"/>
          </a:xfrm>
          <a:prstGeom prst="straightConnector1">
            <a:avLst/>
          </a:prstGeom>
          <a:noFill/>
          <a:ln w="38100" cap="flat" cmpd="sng" algn="ctr">
            <a:solidFill>
              <a:sysClr val="windowText" lastClr="000000"/>
            </a:solidFill>
            <a:prstDash val="solid"/>
            <a:headEnd type="triangle" w="lg" len="lg"/>
            <a:tailEnd type="triangle" w="lg" len="lg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grpSp>
        <p:nvGrpSpPr>
          <p:cNvPr id="37" name="Group 36"/>
          <p:cNvGrpSpPr/>
          <p:nvPr/>
        </p:nvGrpSpPr>
        <p:grpSpPr>
          <a:xfrm>
            <a:off x="995738" y="3568700"/>
            <a:ext cx="7360862" cy="2688500"/>
            <a:chOff x="995738" y="3479800"/>
            <a:chExt cx="7360862" cy="2688500"/>
          </a:xfrm>
        </p:grpSpPr>
        <p:sp>
          <p:nvSpPr>
            <p:cNvPr id="39" name="Isosceles Triangle 38"/>
            <p:cNvSpPr/>
            <p:nvPr/>
          </p:nvSpPr>
          <p:spPr>
            <a:xfrm>
              <a:off x="997206" y="5410200"/>
              <a:ext cx="811332" cy="660400"/>
            </a:xfrm>
            <a:prstGeom prst="triangle">
              <a:avLst/>
            </a:prstGeom>
            <a:gradFill rotWithShape="1">
              <a:gsLst>
                <a:gs pos="0">
                  <a:srgbClr val="4F81BD">
                    <a:tint val="100000"/>
                    <a:shade val="100000"/>
                    <a:satMod val="130000"/>
                  </a:srgbClr>
                </a:gs>
                <a:gs pos="100000">
                  <a:srgbClr val="4F81BD">
                    <a:tint val="50000"/>
                    <a:shade val="100000"/>
                    <a:satMod val="350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rtlCol="0" anchor="b"/>
            <a:lstStyle/>
            <a:p>
              <a:pPr algn="ctr" defTabSz="457200">
                <a:defRPr/>
              </a:pPr>
              <a:r>
                <a:rPr lang="en-GB" sz="3200" b="1" kern="0" dirty="0" smtClean="0">
                  <a:solidFill>
                    <a:prstClr val="white"/>
                  </a:solidFill>
                  <a:latin typeface="Calibri"/>
                </a:rPr>
                <a:t>I</a:t>
              </a:r>
              <a:endParaRPr lang="en-GB" sz="1800" b="1" kern="0" dirty="0" smtClean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1" name="Rounded Rectangle 40"/>
            <p:cNvSpPr/>
            <p:nvPr/>
          </p:nvSpPr>
          <p:spPr>
            <a:xfrm>
              <a:off x="3289300" y="4724400"/>
              <a:ext cx="2628900" cy="482600"/>
            </a:xfrm>
            <a:prstGeom prst="roundRect">
              <a:avLst/>
            </a:prstGeom>
            <a:gradFill rotWithShape="1">
              <a:gsLst>
                <a:gs pos="0">
                  <a:srgbClr val="F79646">
                    <a:tint val="100000"/>
                    <a:shade val="100000"/>
                    <a:satMod val="130000"/>
                  </a:srgbClr>
                </a:gs>
                <a:gs pos="100000">
                  <a:srgbClr val="F79646">
                    <a:tint val="50000"/>
                    <a:shade val="100000"/>
                    <a:satMod val="350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rtlCol="0" anchor="ctr"/>
            <a:lstStyle/>
            <a:p>
              <a:pPr algn="ctr" defTabSz="457200">
                <a:defRPr/>
              </a:pPr>
              <a:r>
                <a:rPr lang="en-GB" sz="1800" b="1" kern="0" dirty="0" err="1" smtClean="0">
                  <a:solidFill>
                    <a:prstClr val="white"/>
                  </a:solidFill>
                  <a:latin typeface="Calibri"/>
                </a:rPr>
                <a:t>Jatrohpa</a:t>
              </a:r>
              <a:endParaRPr lang="en-GB" sz="1800" b="1" kern="0" dirty="0" smtClean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2" name="Isosceles Triangle 41"/>
            <p:cNvSpPr/>
            <p:nvPr/>
          </p:nvSpPr>
          <p:spPr>
            <a:xfrm>
              <a:off x="995738" y="4064000"/>
              <a:ext cx="811332" cy="660400"/>
            </a:xfrm>
            <a:prstGeom prst="triangle">
              <a:avLst/>
            </a:prstGeom>
            <a:gradFill rotWithShape="1">
              <a:gsLst>
                <a:gs pos="0">
                  <a:srgbClr val="4F81BD">
                    <a:tint val="100000"/>
                    <a:shade val="100000"/>
                    <a:satMod val="130000"/>
                  </a:srgbClr>
                </a:gs>
                <a:gs pos="100000">
                  <a:srgbClr val="4F81BD">
                    <a:tint val="50000"/>
                    <a:shade val="100000"/>
                    <a:satMod val="350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rtlCol="0" anchor="b"/>
            <a:lstStyle/>
            <a:p>
              <a:pPr algn="ctr" defTabSz="457200">
                <a:defRPr/>
              </a:pPr>
              <a:r>
                <a:rPr lang="en-GB" sz="3200" b="1" kern="0" dirty="0" smtClean="0">
                  <a:solidFill>
                    <a:prstClr val="white"/>
                  </a:solidFill>
                  <a:latin typeface="Calibri"/>
                </a:rPr>
                <a:t>G</a:t>
              </a:r>
              <a:endParaRPr lang="en-GB" sz="1800" b="1" kern="0" dirty="0" smtClean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3" name="Oval 42"/>
            <p:cNvSpPr/>
            <p:nvPr/>
          </p:nvSpPr>
          <p:spPr>
            <a:xfrm>
              <a:off x="6931816" y="4152900"/>
              <a:ext cx="1424784" cy="720000"/>
            </a:xfrm>
            <a:prstGeom prst="ellipse">
              <a:avLst/>
            </a:prstGeom>
            <a:gradFill rotWithShape="1">
              <a:gsLst>
                <a:gs pos="0">
                  <a:srgbClr val="9BBB59">
                    <a:tint val="100000"/>
                    <a:shade val="100000"/>
                    <a:satMod val="130000"/>
                  </a:srgbClr>
                </a:gs>
                <a:gs pos="100000">
                  <a:srgbClr val="9BBB59">
                    <a:tint val="50000"/>
                    <a:shade val="100000"/>
                    <a:satMod val="350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lIns="36000" rIns="36000" rtlCol="0" anchor="ctr"/>
            <a:lstStyle/>
            <a:p>
              <a:pPr algn="ctr" defTabSz="457200">
                <a:defRPr/>
              </a:pPr>
              <a:r>
                <a:rPr lang="en-GB" sz="1800" b="1" kern="0" dirty="0" smtClean="0">
                  <a:solidFill>
                    <a:prstClr val="black"/>
                  </a:solidFill>
                  <a:latin typeface="Calibri"/>
                </a:rPr>
                <a:t>Protected area</a:t>
              </a:r>
            </a:p>
          </p:txBody>
        </p:sp>
        <p:sp>
          <p:nvSpPr>
            <p:cNvPr id="44" name="Oval 43"/>
            <p:cNvSpPr/>
            <p:nvPr/>
          </p:nvSpPr>
          <p:spPr>
            <a:xfrm>
              <a:off x="6931816" y="5448300"/>
              <a:ext cx="1424784" cy="720000"/>
            </a:xfrm>
            <a:prstGeom prst="ellipse">
              <a:avLst/>
            </a:prstGeom>
            <a:gradFill rotWithShape="1">
              <a:gsLst>
                <a:gs pos="0">
                  <a:srgbClr val="9BBB59">
                    <a:tint val="100000"/>
                    <a:shade val="100000"/>
                    <a:satMod val="130000"/>
                  </a:srgbClr>
                </a:gs>
                <a:gs pos="100000">
                  <a:srgbClr val="9BBB59">
                    <a:tint val="50000"/>
                    <a:shade val="100000"/>
                    <a:satMod val="350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lIns="36000" rIns="36000" rtlCol="0" anchor="ctr"/>
            <a:lstStyle/>
            <a:p>
              <a:pPr algn="ctr" defTabSz="457200">
                <a:defRPr/>
              </a:pPr>
              <a:r>
                <a:rPr lang="en-GB" sz="1800" b="1" kern="0" dirty="0" smtClean="0">
                  <a:solidFill>
                    <a:prstClr val="black"/>
                  </a:solidFill>
                  <a:latin typeface="Calibri"/>
                </a:rPr>
                <a:t>High poverty </a:t>
              </a:r>
            </a:p>
          </p:txBody>
        </p:sp>
        <p:cxnSp>
          <p:nvCxnSpPr>
            <p:cNvPr id="45" name="Straight Arrow Connector 44"/>
            <p:cNvCxnSpPr>
              <a:endCxn id="41" idx="1"/>
            </p:cNvCxnSpPr>
            <p:nvPr/>
          </p:nvCxnSpPr>
          <p:spPr>
            <a:xfrm>
              <a:off x="1789855" y="3479800"/>
              <a:ext cx="1499445" cy="1485900"/>
            </a:xfrm>
            <a:prstGeom prst="straightConnector1">
              <a:avLst/>
            </a:prstGeom>
            <a:noFill/>
            <a:ln w="38100" cap="flat" cmpd="sng" algn="ctr">
              <a:solidFill>
                <a:sysClr val="windowText" lastClr="000000"/>
              </a:solidFill>
              <a:prstDash val="solid"/>
              <a:headEnd type="triangle" w="lg" len="lg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46" name="Straight Arrow Connector 45"/>
            <p:cNvCxnSpPr/>
            <p:nvPr/>
          </p:nvCxnSpPr>
          <p:spPr>
            <a:xfrm flipV="1">
              <a:off x="1789855" y="3632200"/>
              <a:ext cx="1482230" cy="1066800"/>
            </a:xfrm>
            <a:prstGeom prst="straightConnector1">
              <a:avLst/>
            </a:prstGeom>
            <a:noFill/>
            <a:ln w="38100" cap="flat" cmpd="sng" algn="ctr">
              <a:solidFill>
                <a:sysClr val="windowText" lastClr="000000"/>
              </a:solidFill>
              <a:prstDash val="solid"/>
              <a:headEnd type="triangle" w="lg" len="lg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47" name="Straight Arrow Connector 46"/>
            <p:cNvCxnSpPr/>
            <p:nvPr/>
          </p:nvCxnSpPr>
          <p:spPr>
            <a:xfrm flipV="1">
              <a:off x="1789855" y="4965700"/>
              <a:ext cx="1482230" cy="1054100"/>
            </a:xfrm>
            <a:prstGeom prst="straightConnector1">
              <a:avLst/>
            </a:prstGeom>
            <a:noFill/>
            <a:ln w="38100" cap="flat" cmpd="sng" algn="ctr">
              <a:solidFill>
                <a:sysClr val="windowText" lastClr="000000"/>
              </a:solidFill>
              <a:prstDash val="solid"/>
              <a:headEnd type="triangle" w="lg" len="lg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48" name="Straight Arrow Connector 47"/>
            <p:cNvCxnSpPr>
              <a:endCxn id="43" idx="2"/>
            </p:cNvCxnSpPr>
            <p:nvPr/>
          </p:nvCxnSpPr>
          <p:spPr>
            <a:xfrm>
              <a:off x="5918200" y="3683000"/>
              <a:ext cx="1013616" cy="829900"/>
            </a:xfrm>
            <a:prstGeom prst="straightConnector1">
              <a:avLst/>
            </a:prstGeom>
            <a:noFill/>
            <a:ln w="38100" cap="flat" cmpd="sng" algn="ctr">
              <a:solidFill>
                <a:sysClr val="windowText" lastClr="000000"/>
              </a:solidFill>
              <a:prstDash val="solid"/>
              <a:headEnd type="triangle" w="lg" len="lg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49" name="Straight Arrow Connector 48"/>
            <p:cNvCxnSpPr>
              <a:endCxn id="43" idx="2"/>
            </p:cNvCxnSpPr>
            <p:nvPr/>
          </p:nvCxnSpPr>
          <p:spPr>
            <a:xfrm flipV="1">
              <a:off x="5918200" y="4512900"/>
              <a:ext cx="1013616" cy="452800"/>
            </a:xfrm>
            <a:prstGeom prst="straightConnector1">
              <a:avLst/>
            </a:prstGeom>
            <a:noFill/>
            <a:ln w="38100" cap="flat" cmpd="sng" algn="ctr">
              <a:solidFill>
                <a:sysClr val="windowText" lastClr="000000"/>
              </a:solidFill>
              <a:prstDash val="solid"/>
              <a:headEnd type="triangle" w="lg" len="lg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50" name="Straight Arrow Connector 49"/>
            <p:cNvCxnSpPr>
              <a:endCxn id="44" idx="2"/>
            </p:cNvCxnSpPr>
            <p:nvPr/>
          </p:nvCxnSpPr>
          <p:spPr>
            <a:xfrm>
              <a:off x="5939085" y="4965700"/>
              <a:ext cx="992731" cy="842600"/>
            </a:xfrm>
            <a:prstGeom prst="straightConnector1">
              <a:avLst/>
            </a:prstGeom>
            <a:noFill/>
            <a:ln w="38100" cap="flat" cmpd="sng" algn="ctr">
              <a:solidFill>
                <a:sysClr val="windowText" lastClr="000000"/>
              </a:solidFill>
              <a:prstDash val="solid"/>
              <a:headEnd type="triangle" w="lg" len="lg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</p:spTree>
    <p:extLst>
      <p:ext uri="{BB962C8B-B14F-4D97-AF65-F5344CB8AC3E}">
        <p14:creationId xmlns:p14="http://schemas.microsoft.com/office/powerpoint/2010/main" val="119185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1"/>
          <p:cNvSpPr>
            <a:spLocks noChangeArrowheads="1"/>
          </p:cNvSpPr>
          <p:nvPr/>
        </p:nvSpPr>
        <p:spPr bwMode="auto">
          <a:xfrm>
            <a:off x="0" y="1328738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914400" indent="-4572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lvl="1" defTabSz="457200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en-US" altLang="en-US" sz="2000">
              <a:solidFill>
                <a:srgbClr val="3B3B3B"/>
              </a:solidFill>
              <a:latin typeface="Open Sans" pitchFamily="-84" charset="0"/>
            </a:endParaRPr>
          </a:p>
          <a:p>
            <a:pPr lvl="1" defTabSz="457200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en-US" altLang="en-US" sz="2000">
              <a:solidFill>
                <a:srgbClr val="3B3B3B"/>
              </a:solidFill>
              <a:latin typeface="Open Sans" pitchFamily="-84" charset="0"/>
            </a:endParaRPr>
          </a:p>
          <a:p>
            <a:pPr defTabSz="457200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en-US" altLang="en-US" sz="2400">
              <a:solidFill>
                <a:srgbClr val="3B3B3B"/>
              </a:solidFill>
              <a:latin typeface="Open Sans" pitchFamily="-8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0" r="9303"/>
          <a:stretch/>
        </p:blipFill>
        <p:spPr bwMode="auto">
          <a:xfrm>
            <a:off x="-35632" y="188640"/>
            <a:ext cx="9268740" cy="6453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2770320" y="116632"/>
            <a:ext cx="455772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smtClean="0">
                <a:solidFill>
                  <a:srgbClr val="0000FF"/>
                </a:solidFill>
                <a:latin typeface="Arial" charset="0"/>
              </a:rPr>
              <a:t>www.landobservatory.org</a:t>
            </a:r>
            <a:endParaRPr lang="en-GB" dirty="0"/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4032648977"/>
              </p:ext>
            </p:extLst>
          </p:nvPr>
        </p:nvGraphicFramePr>
        <p:xfrm>
          <a:off x="179512" y="2060848"/>
          <a:ext cx="3476640" cy="39310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778792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179512" y="548680"/>
            <a:ext cx="280397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defTabSz="4572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altLang="en-US" b="1" dirty="0" smtClean="0">
                <a:latin typeface="+mj-lt"/>
              </a:rPr>
              <a:t>Lessons learnt </a:t>
            </a:r>
            <a:endParaRPr lang="en-GB" altLang="en-US" b="1" dirty="0"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06060" y="1488498"/>
            <a:ext cx="3690476" cy="4632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fontAlgn="base">
              <a:spcBef>
                <a:spcPts val="600"/>
              </a:spcBef>
              <a:spcAft>
                <a:spcPts val="600"/>
              </a:spcAft>
            </a:pPr>
            <a:r>
              <a:rPr lang="de-CH" sz="2000" b="1" dirty="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rPr>
              <a:t> </a:t>
            </a:r>
            <a:r>
              <a:rPr lang="de-CH" sz="2000" b="1" dirty="0" smtClean="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rPr>
              <a:t>«</a:t>
            </a:r>
            <a:r>
              <a:rPr lang="de-CH" sz="2000" b="1" dirty="0" err="1" smtClean="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rPr>
              <a:t>Available</a:t>
            </a:r>
            <a:r>
              <a:rPr lang="de-CH" sz="2000" b="1" dirty="0" smtClean="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rPr>
              <a:t>»:  </a:t>
            </a:r>
          </a:p>
          <a:p>
            <a:pPr marL="525150" lvl="1" indent="-342900" defTabSz="457200" fontAlgn="base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de-CH" sz="2000" dirty="0" smtClean="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rPr>
              <a:t> </a:t>
            </a:r>
            <a:r>
              <a:rPr lang="de-CH" sz="2000" dirty="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rPr>
              <a:t>Verfügbarkeit</a:t>
            </a:r>
          </a:p>
          <a:p>
            <a:pPr marL="525150" lvl="1" indent="-342900" defTabSz="457200" fontAlgn="base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de-CH" sz="2000" dirty="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rPr>
              <a:t> </a:t>
            </a:r>
            <a:r>
              <a:rPr lang="de-CH" sz="2000" dirty="0" smtClean="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rPr>
              <a:t>Raum / Skala / Zeit</a:t>
            </a:r>
          </a:p>
          <a:p>
            <a:pPr marL="525150" lvl="1" indent="-342900" defTabSz="457200" fontAlgn="base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de-CH" sz="2000" dirty="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rPr>
              <a:t> </a:t>
            </a:r>
            <a:r>
              <a:rPr lang="de-CH" sz="2000" dirty="0" smtClean="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rPr>
              <a:t>Kompatibilität</a:t>
            </a:r>
          </a:p>
          <a:p>
            <a:pPr marL="285750" indent="-285750" defTabSz="457200" fontAlgn="base">
              <a:spcBef>
                <a:spcPts val="12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de-CH" sz="2000" b="1" dirty="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rPr>
              <a:t> </a:t>
            </a:r>
            <a:r>
              <a:rPr lang="de-CH" sz="2000" b="1" dirty="0" smtClean="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rPr>
              <a:t>«</a:t>
            </a:r>
            <a:r>
              <a:rPr lang="de-CH" sz="2000" b="1" dirty="0" err="1" smtClean="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rPr>
              <a:t>Accessible</a:t>
            </a:r>
            <a:r>
              <a:rPr lang="de-CH" sz="2000" b="1" dirty="0" smtClean="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rPr>
              <a:t>»:</a:t>
            </a:r>
          </a:p>
          <a:p>
            <a:pPr marL="800100" lvl="1" indent="-342900" defTabSz="457200" fontAlgn="base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de-CH" sz="2000" dirty="0" smtClean="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rPr>
              <a:t>Wissen ist Macht</a:t>
            </a:r>
          </a:p>
          <a:p>
            <a:pPr marL="800100" lvl="1" indent="-342900" defTabSz="457200" fontAlgn="base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de-CH" sz="2000" dirty="0" smtClean="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rPr>
              <a:t>Digital </a:t>
            </a:r>
            <a:r>
              <a:rPr lang="de-CH" sz="2000" dirty="0" err="1" smtClean="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rPr>
              <a:t>divide</a:t>
            </a:r>
            <a:endParaRPr lang="de-CH" sz="2000" dirty="0" smtClean="0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  <a:p>
            <a:pPr marL="800100" lvl="1" indent="-342900" defTabSz="457200" fontAlgn="base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de-CH" sz="2000" dirty="0" smtClean="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rPr>
              <a:t>Daten für wen?</a:t>
            </a:r>
          </a:p>
          <a:p>
            <a:pPr marL="285750" indent="-285750" defTabSz="457200" fontAlgn="base">
              <a:spcBef>
                <a:spcPts val="12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de-CH" sz="2000" b="1" dirty="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rPr>
              <a:t> </a:t>
            </a:r>
            <a:r>
              <a:rPr lang="de-CH" sz="2000" b="1" dirty="0" smtClean="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rPr>
              <a:t>«</a:t>
            </a:r>
            <a:r>
              <a:rPr lang="de-CH" sz="2000" b="1" dirty="0" err="1" smtClean="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rPr>
              <a:t>Adequate</a:t>
            </a:r>
            <a:r>
              <a:rPr lang="de-CH" sz="2000" b="1" dirty="0" smtClean="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rPr>
              <a:t>»: </a:t>
            </a:r>
          </a:p>
          <a:p>
            <a:pPr marL="800100" lvl="1" indent="-342900" defTabSz="457200" fontAlgn="base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de-CH" sz="2000" dirty="0" smtClean="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rPr>
              <a:t>Keine technische ohne soziale Innovation</a:t>
            </a:r>
          </a:p>
          <a:p>
            <a:pPr marL="800100" lvl="1" indent="-342900" defTabSz="457200" fontAlgn="base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de-CH" sz="2000" dirty="0" smtClean="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rPr>
              <a:t>Qualität, Richtigkeit</a:t>
            </a:r>
          </a:p>
          <a:p>
            <a:pPr marL="800100" lvl="1" indent="-342900" defTabSz="457200" fontAlgn="base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de-CH" sz="2000" dirty="0" smtClean="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rPr>
              <a:t>Fakten vs. Werte</a:t>
            </a:r>
          </a:p>
        </p:txBody>
      </p:sp>
      <p:pic>
        <p:nvPicPr>
          <p:cNvPr id="6" name="Picture 2" descr="M:\01_CDE\08_Aquisitions\2014\r4d_Ecosystems\Presentation_Panel\New folder\stick-walk-the-bike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45" b="14495"/>
          <a:stretch/>
        </p:blipFill>
        <p:spPr bwMode="auto">
          <a:xfrm>
            <a:off x="83920" y="1896304"/>
            <a:ext cx="5496192" cy="38164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590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20" y="620688"/>
            <a:ext cx="37144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CH" b="1" dirty="0" smtClean="0">
                <a:solidFill>
                  <a:srgbClr val="000000"/>
                </a:solidFill>
                <a:latin typeface="Lucida Sans Unicode" pitchFamily="34" charset="0"/>
                <a:cs typeface="Arial" charset="0"/>
              </a:rPr>
              <a:t>Schlussfolgerungen</a:t>
            </a:r>
            <a:endParaRPr lang="de-CH" dirty="0" smtClean="0">
              <a:solidFill>
                <a:srgbClr val="000000"/>
              </a:solidFill>
              <a:latin typeface="Lucida Sans Unicode" pitchFamily="34" charset="0"/>
              <a:cs typeface="Arial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0038" y="1844824"/>
            <a:ext cx="525977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ts val="1800"/>
              </a:spcBef>
              <a:spcAft>
                <a:spcPct val="0"/>
              </a:spcAft>
              <a:buClr>
                <a:srgbClr val="C00000"/>
              </a:buClr>
            </a:pPr>
            <a:r>
              <a:rPr lang="de-CH" sz="4400" dirty="0" smtClean="0">
                <a:solidFill>
                  <a:srgbClr val="C00000"/>
                </a:solidFill>
                <a:latin typeface="Lucida Sans Unicode" pitchFamily="34" charset="0"/>
                <a:cs typeface="Arial" charset="0"/>
                <a:sym typeface="Wingdings"/>
              </a:rPr>
              <a:t></a:t>
            </a:r>
            <a:r>
              <a:rPr lang="de-CH" dirty="0" smtClean="0">
                <a:solidFill>
                  <a:srgbClr val="000000"/>
                </a:solidFill>
                <a:latin typeface="Lucida Sans Unicode" pitchFamily="34" charset="0"/>
                <a:cs typeface="Arial" charset="0"/>
                <a:sym typeface="Wingdings"/>
              </a:rPr>
              <a:t> </a:t>
            </a:r>
            <a:r>
              <a:rPr lang="de-CH" b="1" dirty="0" smtClean="0">
                <a:solidFill>
                  <a:srgbClr val="C00000"/>
                </a:solidFill>
                <a:latin typeface="Lucida Sans Unicode" pitchFamily="34" charset="0"/>
                <a:cs typeface="Arial" charset="0"/>
              </a:rPr>
              <a:t>Weshalb ? </a:t>
            </a:r>
            <a:br>
              <a:rPr lang="de-CH" b="1" dirty="0" smtClean="0">
                <a:solidFill>
                  <a:srgbClr val="C00000"/>
                </a:solidFill>
                <a:latin typeface="Lucida Sans Unicode" pitchFamily="34" charset="0"/>
                <a:cs typeface="Arial" charset="0"/>
              </a:rPr>
            </a:br>
            <a:r>
              <a:rPr lang="de-CH" b="1" dirty="0" smtClean="0">
                <a:solidFill>
                  <a:srgbClr val="C00000"/>
                </a:solidFill>
                <a:latin typeface="Lucida Sans Unicode" pitchFamily="34" charset="0"/>
                <a:cs typeface="Arial" charset="0"/>
              </a:rPr>
              <a:t>     </a:t>
            </a:r>
            <a:r>
              <a:rPr lang="de-CH" b="1" i="1" dirty="0" smtClean="0">
                <a:solidFill>
                  <a:srgbClr val="000000"/>
                </a:solidFill>
                <a:latin typeface="Lucida Sans Unicode" pitchFamily="34" charset="0"/>
                <a:cs typeface="Arial" charset="0"/>
              </a:rPr>
              <a:t>Nachhaltige Entwicklung !</a:t>
            </a:r>
          </a:p>
        </p:txBody>
      </p:sp>
      <p:sp>
        <p:nvSpPr>
          <p:cNvPr id="2" name="Rectangle 1"/>
          <p:cNvSpPr/>
          <p:nvPr/>
        </p:nvSpPr>
        <p:spPr>
          <a:xfrm>
            <a:off x="1619672" y="3274412"/>
            <a:ext cx="80648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ts val="1800"/>
              </a:spcBef>
              <a:spcAft>
                <a:spcPct val="0"/>
              </a:spcAft>
              <a:buClr>
                <a:srgbClr val="C00000"/>
              </a:buClr>
            </a:pPr>
            <a:r>
              <a:rPr lang="de-CH" sz="4400" b="1" dirty="0" smtClean="0">
                <a:solidFill>
                  <a:srgbClr val="C00000"/>
                </a:solidFill>
                <a:latin typeface="Lucida Sans Unicode" pitchFamily="34" charset="0"/>
                <a:cs typeface="Arial" charset="0"/>
                <a:sym typeface="Wingdings"/>
              </a:rPr>
              <a:t></a:t>
            </a:r>
            <a:r>
              <a:rPr lang="de-CH" b="1" dirty="0" smtClean="0">
                <a:solidFill>
                  <a:srgbClr val="C00000"/>
                </a:solidFill>
                <a:latin typeface="Lucida Sans Unicode" pitchFamily="34" charset="0"/>
                <a:cs typeface="Arial" charset="0"/>
                <a:sym typeface="Wingdings"/>
              </a:rPr>
              <a:t> </a:t>
            </a:r>
            <a:r>
              <a:rPr lang="de-CH" b="1" dirty="0" smtClean="0">
                <a:solidFill>
                  <a:srgbClr val="C00000"/>
                </a:solidFill>
                <a:latin typeface="Lucida Sans Unicode" pitchFamily="34" charset="0"/>
                <a:cs typeface="Arial" charset="0"/>
              </a:rPr>
              <a:t>Wie ?</a:t>
            </a:r>
            <a:br>
              <a:rPr lang="de-CH" b="1" dirty="0" smtClean="0">
                <a:solidFill>
                  <a:srgbClr val="C00000"/>
                </a:solidFill>
                <a:latin typeface="Lucida Sans Unicode" pitchFamily="34" charset="0"/>
                <a:cs typeface="Arial" charset="0"/>
              </a:rPr>
            </a:br>
            <a:r>
              <a:rPr lang="de-CH" b="1" dirty="0" smtClean="0">
                <a:solidFill>
                  <a:srgbClr val="C00000"/>
                </a:solidFill>
                <a:latin typeface="Lucida Sans Unicode" pitchFamily="34" charset="0"/>
                <a:cs typeface="Arial" charset="0"/>
              </a:rPr>
              <a:t>     </a:t>
            </a:r>
            <a:r>
              <a:rPr lang="de-CH" dirty="0" smtClean="0">
                <a:solidFill>
                  <a:srgbClr val="000000"/>
                </a:solidFill>
                <a:latin typeface="Lucida Sans Unicode" pitchFamily="34" charset="0"/>
                <a:cs typeface="Arial" charset="0"/>
              </a:rPr>
              <a:t>«</a:t>
            </a:r>
            <a:r>
              <a:rPr lang="en-US" b="1" i="1" u="sng" dirty="0" smtClean="0">
                <a:solidFill>
                  <a:srgbClr val="000000"/>
                </a:solidFill>
                <a:latin typeface="Lucida Sans Unicode" pitchFamily="34" charset="0"/>
                <a:cs typeface="Arial" charset="0"/>
              </a:rPr>
              <a:t>A</a:t>
            </a:r>
            <a:r>
              <a:rPr lang="en-US" b="1" i="1" dirty="0" smtClean="0">
                <a:solidFill>
                  <a:srgbClr val="000000"/>
                </a:solidFill>
                <a:latin typeface="Lucida Sans Unicode" pitchFamily="34" charset="0"/>
                <a:cs typeface="Arial" charset="0"/>
              </a:rPr>
              <a:t>vailable-</a:t>
            </a:r>
            <a:r>
              <a:rPr lang="en-US" b="1" i="1" u="sng" dirty="0" smtClean="0">
                <a:solidFill>
                  <a:srgbClr val="000000"/>
                </a:solidFill>
                <a:latin typeface="Lucida Sans Unicode" pitchFamily="34" charset="0"/>
                <a:cs typeface="Arial" charset="0"/>
              </a:rPr>
              <a:t>A</a:t>
            </a:r>
            <a:r>
              <a:rPr lang="en-US" b="1" i="1" dirty="0" smtClean="0">
                <a:solidFill>
                  <a:srgbClr val="000000"/>
                </a:solidFill>
                <a:latin typeface="Lucida Sans Unicode" pitchFamily="34" charset="0"/>
                <a:cs typeface="Arial" charset="0"/>
              </a:rPr>
              <a:t>ccessible-</a:t>
            </a:r>
            <a:r>
              <a:rPr lang="en-US" b="1" i="1" u="sng" dirty="0" smtClean="0">
                <a:solidFill>
                  <a:srgbClr val="000000"/>
                </a:solidFill>
                <a:latin typeface="Lucida Sans Unicode" pitchFamily="34" charset="0"/>
                <a:cs typeface="Arial" charset="0"/>
              </a:rPr>
              <a:t>A</a:t>
            </a:r>
            <a:r>
              <a:rPr lang="en-US" b="1" i="1" dirty="0" smtClean="0">
                <a:solidFill>
                  <a:srgbClr val="000000"/>
                </a:solidFill>
                <a:latin typeface="Lucida Sans Unicode" pitchFamily="34" charset="0"/>
                <a:cs typeface="Arial" charset="0"/>
              </a:rPr>
              <a:t>dequate</a:t>
            </a:r>
            <a:r>
              <a:rPr lang="de-CH" dirty="0" smtClean="0">
                <a:solidFill>
                  <a:srgbClr val="000000"/>
                </a:solidFill>
                <a:latin typeface="Lucida Sans Unicode" pitchFamily="34" charset="0"/>
                <a:cs typeface="Arial" charset="0"/>
              </a:rPr>
              <a:t>» !</a:t>
            </a:r>
            <a:endParaRPr lang="de-CH" dirty="0">
              <a:solidFill>
                <a:srgbClr val="000000"/>
              </a:solidFill>
              <a:latin typeface="Lucida Sans Unicode" pitchFamily="34" charset="0"/>
              <a:cs typeface="Arial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04418" y="4819799"/>
            <a:ext cx="529540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2" fontAlgn="base">
              <a:spcBef>
                <a:spcPts val="1800"/>
              </a:spcBef>
              <a:spcAft>
                <a:spcPct val="0"/>
              </a:spcAft>
              <a:buClr>
                <a:srgbClr val="C00000"/>
              </a:buClr>
            </a:pPr>
            <a:r>
              <a:rPr lang="de-CH" sz="4400" b="1" dirty="0">
                <a:solidFill>
                  <a:srgbClr val="C00000"/>
                </a:solidFill>
                <a:latin typeface="Lucida Sans Unicode" pitchFamily="34" charset="0"/>
                <a:cs typeface="Arial" charset="0"/>
                <a:sym typeface="Wingdings"/>
              </a:rPr>
              <a:t></a:t>
            </a:r>
            <a:r>
              <a:rPr lang="de-CH" b="1" dirty="0">
                <a:solidFill>
                  <a:srgbClr val="C00000"/>
                </a:solidFill>
                <a:latin typeface="Lucida Sans Unicode" pitchFamily="34" charset="0"/>
                <a:cs typeface="Arial" charset="0"/>
                <a:sym typeface="Wingdings"/>
              </a:rPr>
              <a:t> </a:t>
            </a:r>
            <a:r>
              <a:rPr lang="de-CH" b="1" dirty="0" smtClean="0">
                <a:solidFill>
                  <a:srgbClr val="C00000"/>
                </a:solidFill>
                <a:latin typeface="Lucida Sans Unicode" pitchFamily="34" charset="0"/>
                <a:cs typeface="Arial" charset="0"/>
              </a:rPr>
              <a:t>Was ?</a:t>
            </a:r>
            <a:endParaRPr lang="de-CH" b="1" i="1" dirty="0">
              <a:solidFill>
                <a:srgbClr val="000000"/>
              </a:solidFill>
              <a:latin typeface="Lucida Sans Unicode" pitchFamily="34" charset="0"/>
              <a:cs typeface="Arial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643240" y="5438749"/>
            <a:ext cx="3600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2" fontAlgn="base">
              <a:spcBef>
                <a:spcPts val="1800"/>
              </a:spcBef>
              <a:spcAft>
                <a:spcPct val="0"/>
              </a:spcAft>
              <a:buClr>
                <a:srgbClr val="C00000"/>
              </a:buClr>
            </a:pPr>
            <a:r>
              <a:rPr lang="de-CH" b="1" i="1" dirty="0" smtClean="0">
                <a:solidFill>
                  <a:srgbClr val="008000"/>
                </a:solidFill>
                <a:latin typeface="Lucida Sans Unicode" pitchFamily="34" charset="0"/>
                <a:cs typeface="Arial" charset="0"/>
              </a:rPr>
              <a:t>Open Data ! </a:t>
            </a:r>
            <a:endParaRPr lang="de-CH" b="1" i="1" dirty="0">
              <a:solidFill>
                <a:srgbClr val="008000"/>
              </a:solidFill>
              <a:latin typeface="Lucida Sans Unicode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0098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ushAndPull200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06" t="7861" r="11360" b="7690"/>
          <a:stretch>
            <a:fillRect/>
          </a:stretch>
        </p:blipFill>
        <p:spPr bwMode="auto">
          <a:xfrm>
            <a:off x="1259632" y="911827"/>
            <a:ext cx="6409060" cy="5182561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228913" y="215216"/>
            <a:ext cx="19722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 smtClean="0">
                <a:solidFill>
                  <a:schemeClr val="bg1"/>
                </a:solidFill>
              </a:rPr>
              <a:t>« P.S. …..»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0414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ub_powerpoint_screen">
  <a:themeElements>
    <a:clrScheme name="">
      <a:dk1>
        <a:srgbClr val="000000"/>
      </a:dk1>
      <a:lt1>
        <a:srgbClr val="FFFFFF"/>
      </a:lt1>
      <a:dk2>
        <a:srgbClr val="000000"/>
      </a:dk2>
      <a:lt2>
        <a:srgbClr val="F6F6F6"/>
      </a:lt2>
      <a:accent1>
        <a:srgbClr val="E1EBF5"/>
      </a:accent1>
      <a:accent2>
        <a:srgbClr val="9CBDDE"/>
      </a:accent2>
      <a:accent3>
        <a:srgbClr val="FFFFFF"/>
      </a:accent3>
      <a:accent4>
        <a:srgbClr val="000000"/>
      </a:accent4>
      <a:accent5>
        <a:srgbClr val="EEF3F9"/>
      </a:accent5>
      <a:accent6>
        <a:srgbClr val="8DABC9"/>
      </a:accent6>
      <a:hlink>
        <a:srgbClr val="DF2046"/>
      </a:hlink>
      <a:folHlink>
        <a:srgbClr val="996670"/>
      </a:folHlink>
    </a:clrScheme>
    <a:fontScheme name="Office Them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CH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CH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12_nccr_präsentation[ls]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412_nccr_präsentation[ls]">
      <a:majorFont>
        <a:latin typeface="Lucida Sans Unicode"/>
        <a:ea typeface=""/>
        <a:cs typeface=""/>
      </a:majorFont>
      <a:minorFont>
        <a:latin typeface="Lucida Sans Unicod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412_nccr_präsentation[ls]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12_nccr_präsentation[ls]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12_nccr_präsentation[ls]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12_nccr_präsentation[ls]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12_nccr_präsentation[ls]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12_nccr_präsentation[ls]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12_nccr_präsentation[ls]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12_nccr_präsentation[ls]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12_nccr_präsentation[ls]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12_nccr_präsentation[ls]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12_nccr_präsentation[ls]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12_nccr_präsentation[ls]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CDE_UNIBE">
  <a:themeElements>
    <a:clrScheme name="">
      <a:dk1>
        <a:srgbClr val="000000"/>
      </a:dk1>
      <a:lt1>
        <a:srgbClr val="FFFFFF"/>
      </a:lt1>
      <a:dk2>
        <a:srgbClr val="000000"/>
      </a:dk2>
      <a:lt2>
        <a:srgbClr val="F6F6F6"/>
      </a:lt2>
      <a:accent1>
        <a:srgbClr val="E1EBF5"/>
      </a:accent1>
      <a:accent2>
        <a:srgbClr val="9CBDDE"/>
      </a:accent2>
      <a:accent3>
        <a:srgbClr val="FFFFFF"/>
      </a:accent3>
      <a:accent4>
        <a:srgbClr val="000000"/>
      </a:accent4>
      <a:accent5>
        <a:srgbClr val="EEF3F9"/>
      </a:accent5>
      <a:accent6>
        <a:srgbClr val="8DABC9"/>
      </a:accent6>
      <a:hlink>
        <a:srgbClr val="DF2046"/>
      </a:hlink>
      <a:folHlink>
        <a:srgbClr val="996670"/>
      </a:folHlink>
    </a:clrScheme>
    <a:fontScheme name="CDE_UNIBE">
      <a:majorFont>
        <a:latin typeface="Lucida Sans Unicode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63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CH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Lucida Sans Unicode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63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CH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Lucida Sans Unicode" pitchFamily="34" charset="0"/>
          </a:defRPr>
        </a:defPPr>
      </a:lstStyle>
    </a:lnDef>
  </a:objectDefaults>
  <a:extraClrSchemeLst>
    <a:extraClrScheme>
      <a:clrScheme name="CDE_UNIB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5_CDE_UNIBE">
  <a:themeElements>
    <a:clrScheme name="">
      <a:dk1>
        <a:srgbClr val="000000"/>
      </a:dk1>
      <a:lt1>
        <a:srgbClr val="FFFFFF"/>
      </a:lt1>
      <a:dk2>
        <a:srgbClr val="000000"/>
      </a:dk2>
      <a:lt2>
        <a:srgbClr val="F6F6F6"/>
      </a:lt2>
      <a:accent1>
        <a:srgbClr val="E1EBF5"/>
      </a:accent1>
      <a:accent2>
        <a:srgbClr val="9CBDDE"/>
      </a:accent2>
      <a:accent3>
        <a:srgbClr val="FFFFFF"/>
      </a:accent3>
      <a:accent4>
        <a:srgbClr val="000000"/>
      </a:accent4>
      <a:accent5>
        <a:srgbClr val="EEF3F9"/>
      </a:accent5>
      <a:accent6>
        <a:srgbClr val="8DABC9"/>
      </a:accent6>
      <a:hlink>
        <a:srgbClr val="DF2046"/>
      </a:hlink>
      <a:folHlink>
        <a:srgbClr val="996670"/>
      </a:folHlink>
    </a:clrScheme>
    <a:fontScheme name="CDE_UNIBE">
      <a:majorFont>
        <a:latin typeface="Lucida Sans Unicode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63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CH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Lucida Sans Unicode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63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CH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Lucida Sans Unicode" pitchFamily="34" charset="0"/>
          </a:defRPr>
        </a:defPPr>
      </a:lstStyle>
    </a:lnDef>
  </a:objectDefaults>
  <a:extraClrSchemeLst>
    <a:extraClrScheme>
      <a:clrScheme name="CDE_UNIB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6_CDE_UNIBE">
  <a:themeElements>
    <a:clrScheme name="">
      <a:dk1>
        <a:srgbClr val="000000"/>
      </a:dk1>
      <a:lt1>
        <a:srgbClr val="FFFFFF"/>
      </a:lt1>
      <a:dk2>
        <a:srgbClr val="000000"/>
      </a:dk2>
      <a:lt2>
        <a:srgbClr val="F6F6F6"/>
      </a:lt2>
      <a:accent1>
        <a:srgbClr val="E1EBF5"/>
      </a:accent1>
      <a:accent2>
        <a:srgbClr val="9CBDDE"/>
      </a:accent2>
      <a:accent3>
        <a:srgbClr val="FFFFFF"/>
      </a:accent3>
      <a:accent4>
        <a:srgbClr val="000000"/>
      </a:accent4>
      <a:accent5>
        <a:srgbClr val="EEF3F9"/>
      </a:accent5>
      <a:accent6>
        <a:srgbClr val="8DABC9"/>
      </a:accent6>
      <a:hlink>
        <a:srgbClr val="DF2046"/>
      </a:hlink>
      <a:folHlink>
        <a:srgbClr val="996670"/>
      </a:folHlink>
    </a:clrScheme>
    <a:fontScheme name="CDE_UNIBE">
      <a:majorFont>
        <a:latin typeface="Lucida Sans Unicode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63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CH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Lucida Sans Unicode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63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CH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Lucida Sans Unicode" pitchFamily="34" charset="0"/>
          </a:defRPr>
        </a:defPPr>
      </a:lstStyle>
    </a:lnDef>
  </a:objectDefaults>
  <a:extraClrSchemeLst>
    <a:extraClrScheme>
      <a:clrScheme name="CDE_UNIB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3_CDE_UNIBE">
  <a:themeElements>
    <a:clrScheme name="">
      <a:dk1>
        <a:srgbClr val="000000"/>
      </a:dk1>
      <a:lt1>
        <a:srgbClr val="FFFFFF"/>
      </a:lt1>
      <a:dk2>
        <a:srgbClr val="000000"/>
      </a:dk2>
      <a:lt2>
        <a:srgbClr val="F6F6F6"/>
      </a:lt2>
      <a:accent1>
        <a:srgbClr val="E1EBF5"/>
      </a:accent1>
      <a:accent2>
        <a:srgbClr val="9CBDDE"/>
      </a:accent2>
      <a:accent3>
        <a:srgbClr val="FFFFFF"/>
      </a:accent3>
      <a:accent4>
        <a:srgbClr val="000000"/>
      </a:accent4>
      <a:accent5>
        <a:srgbClr val="EEF3F9"/>
      </a:accent5>
      <a:accent6>
        <a:srgbClr val="8DABC9"/>
      </a:accent6>
      <a:hlink>
        <a:srgbClr val="DF2046"/>
      </a:hlink>
      <a:folHlink>
        <a:srgbClr val="996670"/>
      </a:folHlink>
    </a:clrScheme>
    <a:fontScheme name="CDE_UNIBE">
      <a:majorFont>
        <a:latin typeface="Lucida Sans Unicode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63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CH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Lucida Sans Unicode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63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CH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Lucida Sans Unicode" pitchFamily="34" charset="0"/>
          </a:defRPr>
        </a:defPPr>
      </a:lstStyle>
    </a:lnDef>
  </a:objectDefaults>
  <a:extraClrSchemeLst>
    <a:extraClrScheme>
      <a:clrScheme name="CDE_UNIB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421</Words>
  <Application>Microsoft Office PowerPoint</Application>
  <PresentationFormat>On-screen Show (4:3)</PresentationFormat>
  <Paragraphs>128</Paragraphs>
  <Slides>19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8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ub_powerpoint_screen</vt:lpstr>
      <vt:lpstr>412_nccr_präsentation[ls]</vt:lpstr>
      <vt:lpstr>CDE_UNIBE</vt:lpstr>
      <vt:lpstr>1_Office Theme</vt:lpstr>
      <vt:lpstr>5_CDE_UNIBE</vt:lpstr>
      <vt:lpstr>Office Theme</vt:lpstr>
      <vt:lpstr>6_CDE_UNIBE</vt:lpstr>
      <vt:lpstr>3_CDE_UNIBE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Armutsraten und Armutsinzidenz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Systematic assessment of the social, economic, and environmental quality of land investment projects in Laos: concept, approach and first insights into results from a pilot survey in Luang Prabang province</dc:title>
  <dc:creator>Document</dc:creator>
  <cp:lastModifiedBy>peter messerli</cp:lastModifiedBy>
  <cp:revision>163</cp:revision>
  <cp:lastPrinted>2015-04-22T16:19:12Z</cp:lastPrinted>
  <dcterms:created xsi:type="dcterms:W3CDTF">2015-02-23T03:10:44Z</dcterms:created>
  <dcterms:modified xsi:type="dcterms:W3CDTF">2015-07-01T07:10:32Z</dcterms:modified>
</cp:coreProperties>
</file>